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59" r:id="rId6"/>
    <p:sldId id="267" r:id="rId7"/>
    <p:sldId id="260" r:id="rId8"/>
    <p:sldId id="269" r:id="rId9"/>
    <p:sldId id="261" r:id="rId10"/>
    <p:sldId id="271" r:id="rId11"/>
    <p:sldId id="262" r:id="rId12"/>
    <p:sldId id="263" r:id="rId13"/>
    <p:sldId id="272" r:id="rId14"/>
    <p:sldId id="264" r:id="rId15"/>
    <p:sldId id="26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2ED2F-FF56-4218-BD31-4C1BB880982B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D734C-2329-4326-9063-CAB10B7F8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22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4538674"/>
          </a:xfrm>
        </p:spPr>
        <p:txBody>
          <a:bodyPr/>
          <a:lstStyle/>
          <a:p>
            <a:r>
              <a:rPr lang="ru-RU" dirty="0" smtClean="0"/>
              <a:t>Полководцы победы. </a:t>
            </a:r>
            <a:br>
              <a:rPr lang="ru-RU" dirty="0" smtClean="0"/>
            </a:br>
            <a:r>
              <a:rPr lang="ru-RU" dirty="0" smtClean="0"/>
              <a:t>Маршал Жуков</a:t>
            </a:r>
            <a:br>
              <a:rPr lang="ru-RU" dirty="0" smtClean="0"/>
            </a:br>
            <a:r>
              <a:rPr lang="ru-RU" sz="2000" dirty="0" smtClean="0"/>
              <a:t>(по материалам «Школьной энциклопедии: истории России </a:t>
            </a:r>
            <a:r>
              <a:rPr lang="en-US" sz="2000" dirty="0" smtClean="0"/>
              <a:t>XX</a:t>
            </a:r>
            <a:r>
              <a:rPr lang="ru-RU" sz="2000" dirty="0" smtClean="0"/>
              <a:t> век» Москва «ОЛМА_ПРЕСС Образование», 2003 год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5143512"/>
            <a:ext cx="5114778" cy="1500198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ГБОУ СОШ №1 «ОЦ»</a:t>
            </a:r>
          </a:p>
          <a:p>
            <a:pPr algn="r"/>
            <a:r>
              <a:rPr lang="ru-RU" dirty="0" smtClean="0"/>
              <a:t> п.г.т. </a:t>
            </a:r>
            <a:r>
              <a:rPr lang="ru-RU" dirty="0" err="1" smtClean="0"/>
              <a:t>Стройкерамика</a:t>
            </a:r>
            <a:endParaRPr lang="ru-RU" dirty="0" smtClean="0"/>
          </a:p>
          <a:p>
            <a:pPr algn="r"/>
            <a:r>
              <a:rPr lang="ru-RU" dirty="0" smtClean="0"/>
              <a:t>2017 год</a:t>
            </a:r>
          </a:p>
        </p:txBody>
      </p:sp>
      <p:pic>
        <p:nvPicPr>
          <p:cNvPr id="4" name="Picture 2" descr="C:\Users\Kate\Desktop\4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3280635" cy="495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Г.К.Жуков</a:t>
            </a:r>
            <a:r>
              <a:rPr lang="ru-RU" dirty="0" smtClean="0"/>
              <a:t> в Берлине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Kate\Desktop\w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40872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11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7239000" cy="300037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Именно Георгий Константинович Жуков принял капитуляцию Германии, командовал группой советских войск в Германии и руководил Советской военной администрацией до 1946 года.  Жуков принимал парад Победы в июле 1945 года.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 В 1946 году Жуков командовал сухопутными войсками и был заместителем министра Вооружённых сил. Но вскоре Сталин почувствовал ревность к маршалу и начал отстранять его от руководства армией. В июне 1946 года он был отправлен командовать военными округами. После смерти Сталина Жуков вновь был назначен первым заместителем министра обороны, а в феврале 1955  года – министром.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Парад победы в 1945 году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Kate\Desktop\wx108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6" cy="519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7569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7239000" cy="459837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smtClean="0"/>
              <a:t>Жуков участвовал </a:t>
            </a:r>
            <a:r>
              <a:rPr lang="ru-RU" dirty="0" smtClean="0"/>
              <a:t>во внутрипартийной борьбе. Опасаясь сильного и властного военачальника, Хрущёв внезапно отправил его в отставку в октябре 1957 года. Остаток жизни Жуков прожил на пенсии, написав обширные мемуары «Воспоминания и размышления»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>
            <a:normAutofit/>
          </a:bodyPr>
          <a:lstStyle/>
          <a:p>
            <a:r>
              <a:rPr lang="ru-RU" dirty="0" smtClean="0"/>
              <a:t>В создании презентации </a:t>
            </a:r>
            <a:r>
              <a:rPr lang="ru-RU" dirty="0" smtClean="0"/>
              <a:t>принимала </a:t>
            </a:r>
            <a:r>
              <a:rPr lang="ru-RU" dirty="0" smtClean="0"/>
              <a:t>участие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Николаева Ксения, ученица 6Б класса под руководством Мокшиной И.Л.</a:t>
            </a:r>
            <a:br>
              <a:rPr lang="ru-RU" sz="3200" dirty="0" smtClean="0"/>
            </a:br>
            <a:r>
              <a:rPr lang="ru-RU" sz="3200" dirty="0" smtClean="0"/>
              <a:t>(руководителя кружка </a:t>
            </a:r>
            <a:br>
              <a:rPr lang="ru-RU" sz="3200" dirty="0" smtClean="0"/>
            </a:br>
            <a:r>
              <a:rPr lang="ru-RU" sz="3200" dirty="0" smtClean="0"/>
              <a:t>«Жить – добро творить»)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1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466150"/>
          </a:xfrm>
        </p:spPr>
        <p:txBody>
          <a:bodyPr>
            <a:normAutofit/>
          </a:bodyPr>
          <a:lstStyle/>
          <a:p>
            <a:r>
              <a:rPr lang="ru-RU" dirty="0" smtClean="0"/>
              <a:t>Жуков Георгий Константинович</a:t>
            </a:r>
            <a:br>
              <a:rPr lang="ru-RU" dirty="0" smtClean="0"/>
            </a:br>
            <a:r>
              <a:rPr lang="ru-RU" dirty="0" smtClean="0"/>
              <a:t>(19.11 (01.12). 1896  – 18.06.1974     гг.)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7239000" cy="25266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- полководец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Во время Первой мировой войны Георгий Константинович служил в кавалерии, получил за храбрость Георгиевский крест. Во время Гражданской войны сражался на стороне красных против Деникина, Врангеля, поляков, повстанцев – </a:t>
            </a:r>
            <a:r>
              <a:rPr lang="ru-RU" dirty="0" err="1" smtClean="0"/>
              <a:t>антоновцев</a:t>
            </a:r>
            <a:r>
              <a:rPr lang="ru-RU" dirty="0" smtClean="0"/>
              <a:t>. В 1922 – 1933 годах прошёл путь от командира эскадрона до командира дивизии. В 1937 – 1939 годах – от командира дивизиона до командира особого корпуса. Командовал  1-й армейской группой советских войск в Монголии, где в боях на </a:t>
            </a:r>
            <a:r>
              <a:rPr lang="ru-RU" dirty="0" err="1" smtClean="0"/>
              <a:t>Халкин-Голе</a:t>
            </a:r>
            <a:r>
              <a:rPr lang="ru-RU" dirty="0" smtClean="0"/>
              <a:t> разгромил японцев в 1939 году. В 1940 году генерал Жуков руководил присоединением Молдавии к СССР.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честь 115 -летию со дня рождения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Г.К.Жукова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Kate\Desktop\0_4dcf5_64dbba5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72808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800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Сталин оценил таланты Жукова и в январе 1941 года назначил его начальником Генерального штаба, где он руководил составлением планов военных действий в случае войны с Германией. Несмотря на провал этих планов, Сталин ввёл Жукова в состав Ставки Верховного главнокомандования, понимая, что не только начальник штаба несёт ответственность за поражения первых месяцев войны. В августе 1941 года Жуков был назначен командующим Резервным фронтом, нанёс контрудар под Ельней.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Памятник 100 –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летию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принятый в армию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Г.К.Жуков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Kate\Desktop\Памятник-маршалу-Георгию-Жукову-Харьк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792" y="1196752"/>
            <a:ext cx="79004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707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7239000" cy="345536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В сентябре-октябре 1941 года Г. К. Жуков командовал войсками Ленинградского фронта, с октября 1941 года – войсками Западного фронта. В августе 1942 – июне 1945 годов – первый заместитель Наркома обороны и заместитель Верховного главнокомандующего.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Молодой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Г.К.Жуков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Kate\Desktop\жуков в молод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351" y="1340768"/>
            <a:ext cx="4418881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629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7239000" cy="345536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    В 1943 году Г.К. Жуков стал маршалом Советского Союза. Участвовал в разработке планов и осуществлении контрнаступления под Сталинградом и Курском, наступательных операций вплоть до взятия Берлина. В 1944-1945 годах командовал войсками 1-го Украинского и затем 1-го Белорусского фронтов.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448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Полководцы победы.  Маршал Жуков (по материалам «Школьной энциклопедии: истории России XX век» Москва «ОЛМА_ПРЕСС Образование», 2003 год </vt:lpstr>
      <vt:lpstr>Жуков Георгий Константинович (19.11 (01.12). 1896  – 18.06.1974     гг.)</vt:lpstr>
      <vt:lpstr>Слайд 3</vt:lpstr>
      <vt:lpstr>В честь 115 -летию со дня рождения Г.К.Жукова</vt:lpstr>
      <vt:lpstr>Слайд 5</vt:lpstr>
      <vt:lpstr>Памятник 100 – летию принятый в армию Г.К.Жуков </vt:lpstr>
      <vt:lpstr>Слайд 7</vt:lpstr>
      <vt:lpstr>Молодой Г.К.Жуков</vt:lpstr>
      <vt:lpstr>Слайд 9</vt:lpstr>
      <vt:lpstr>Г.К.Жуков в Берлине </vt:lpstr>
      <vt:lpstr>Слайд 11</vt:lpstr>
      <vt:lpstr>Слайд 12</vt:lpstr>
      <vt:lpstr>Парад победы в 1945 году </vt:lpstr>
      <vt:lpstr>Слайд 14</vt:lpstr>
      <vt:lpstr>В создании презентации принимала участие:  Николаева Ксения, ученица 6Б класса под руководством Мокшиной И.Л. (руководителя кружка  «Жить – добро творить»)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Полководцы победы.  Маршал Жуков (по материалам «Школьной энциклопедии: истории России XX век» Москва «ОЛМА_ПРЕСС Образование», 2003 год </dc:title>
  <cp:lastModifiedBy>школа</cp:lastModifiedBy>
  <cp:revision>12</cp:revision>
  <dcterms:modified xsi:type="dcterms:W3CDTF">2004-12-31T21:23:48Z</dcterms:modified>
</cp:coreProperties>
</file>