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67" r:id="rId6"/>
    <p:sldId id="259" r:id="rId7"/>
    <p:sldId id="268" r:id="rId8"/>
    <p:sldId id="261" r:id="rId9"/>
    <p:sldId id="262" r:id="rId10"/>
    <p:sldId id="263" r:id="rId11"/>
    <p:sldId id="264" r:id="rId12"/>
    <p:sldId id="265" r:id="rId13"/>
    <p:sldId id="273" r:id="rId14"/>
    <p:sldId id="266" r:id="rId15"/>
    <p:sldId id="272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69" autoAdjust="0"/>
    <p:restoredTop sz="94660"/>
  </p:normalViewPr>
  <p:slideViewPr>
    <p:cSldViewPr>
      <p:cViewPr varScale="1">
        <p:scale>
          <a:sx n="81" d="100"/>
          <a:sy n="81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496F5-80F6-4944-A119-8651B55E6291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2D1D7-9F5B-4D67-AD5D-AC88716AD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857280"/>
            <a:ext cx="7772400" cy="4457731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Главные правила пешехода</a:t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ГБОУ СОШ №1 «ОЦ» п.г.т.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Стройкерамика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Кружок по ПДД «Дорогою добра»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Руководитель Мокшина И.Л.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2016 – 2017 учебный год</a:t>
            </a:r>
          </a:p>
          <a:p>
            <a:endParaRPr lang="ru-RU" dirty="0"/>
          </a:p>
        </p:txBody>
      </p:sp>
      <p:pic>
        <p:nvPicPr>
          <p:cNvPr id="1026" name="Picture 2" descr="C:\Users\1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500174"/>
            <a:ext cx="3076575" cy="204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Если на переходе нет отдельного пешеходного светофора, а есть только транспортный (тот, у которого три сигнала – красный, жёлтый и зелёный), то помни, что жёлтый сигнал тоже запрещает переходить дорогу.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Иди быстро, но не беги. Когда человек бежит, он по сторонам не смотрит. Повернуть голову на бегу для осмотра трудно, и просто опасно: можно упасть. При движении шагом, имея опору на обе ноги, человек может без труда повернуть голову и вправо, и влево.</a:t>
            </a:r>
            <a:endParaRPr lang="ru-RU" dirty="0"/>
          </a:p>
        </p:txBody>
      </p:sp>
      <p:pic>
        <p:nvPicPr>
          <p:cNvPr id="4098" name="Picture 2" descr="C:\Users\1\Desktop\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290"/>
            <a:ext cx="5143536" cy="2438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Если ты подошёл к перекрёстку, при мигающем зелёном сигнале светофора, переходить не следует, хотя переход и разрешён – можно не успеть перейти всю проезжую часть до смены зелёного сигнала на красный, а это уже опасно.</a:t>
            </a:r>
          </a:p>
          <a:p>
            <a:pPr>
              <a:buNone/>
            </a:pPr>
            <a:r>
              <a:rPr lang="ru-RU" dirty="0" smtClean="0"/>
              <a:t>           И самое главное – всегда соблюдай правила!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Если нету светофора,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Сам свой путь определи-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Посмотри сначала влево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И направо погляди.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Тротуар для пешеходов,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А дорога для машин,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Мы в любое время года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Все куда-нибудь спешим.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Только спешка - не причина,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Чтоб законы нарушать,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Пусть пройдут сперва машины,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altLang="ru-RU" dirty="0" smtClean="0"/>
              <a:t>А потом и нам шагать.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321411" cy="4911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ПОЁМ ВСЕ ВМЕСТЕ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Пусть бегут неуклюже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Пешеходы по лужам,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 авто ждут зелёный сигнал.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Знает каждый ребёнок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Красный свет светофора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Просит, чтоб ты чуток подождал!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                    Припев: </a:t>
            </a:r>
          </a:p>
          <a:p>
            <a:pPr>
              <a:buNone/>
            </a:pPr>
            <a:r>
              <a:rPr lang="ru-RU" i="1" dirty="0" smtClean="0"/>
              <a:t> А мы шагаем на зелёный,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Всем прохожим  мы в пример</a:t>
            </a:r>
          </a:p>
          <a:p>
            <a:pPr>
              <a:buNone/>
            </a:pPr>
            <a:r>
              <a:rPr lang="ru-RU" b="1" i="1" dirty="0" smtClean="0"/>
              <a:t>Зная правила движенья</a:t>
            </a:r>
          </a:p>
          <a:p>
            <a:pPr>
              <a:buNone/>
            </a:pPr>
            <a:r>
              <a:rPr lang="ru-RU" b="1" i="1" dirty="0" smtClean="0"/>
              <a:t>На дороге нет проблем.</a:t>
            </a:r>
            <a:r>
              <a:rPr lang="ru-RU" i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Песня на мотив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«А дорога серою лентою вьётся»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 дорога серою    лентою      вьётся,</a:t>
            </a:r>
          </a:p>
          <a:p>
            <a:pPr>
              <a:buNone/>
            </a:pPr>
            <a:r>
              <a:rPr lang="ru-RU" dirty="0" smtClean="0"/>
              <a:t>Залито дождём   смотровое      стекло.</a:t>
            </a:r>
          </a:p>
          <a:p>
            <a:pPr>
              <a:buNone/>
            </a:pPr>
            <a:r>
              <a:rPr lang="ru-RU" dirty="0" smtClean="0"/>
              <a:t>Пусть автобус с нами сквозь бурю пробьётся.</a:t>
            </a:r>
          </a:p>
          <a:p>
            <a:pPr>
              <a:buNone/>
            </a:pPr>
            <a:r>
              <a:rPr lang="ru-RU" dirty="0" smtClean="0"/>
              <a:t>Очень мы хотим, чтобы всем повезло!</a:t>
            </a:r>
          </a:p>
          <a:p>
            <a:pPr>
              <a:buNone/>
            </a:pPr>
            <a:r>
              <a:rPr lang="ru-RU" dirty="0" smtClean="0"/>
              <a:t>Припев:    Не нарушим правила движенья,</a:t>
            </a:r>
          </a:p>
          <a:p>
            <a:pPr>
              <a:buNone/>
            </a:pPr>
            <a:r>
              <a:rPr lang="ru-RU" dirty="0" smtClean="0"/>
              <a:t>                   Скорость не превысим    никогда, </a:t>
            </a:r>
          </a:p>
          <a:p>
            <a:pPr>
              <a:buNone/>
            </a:pPr>
            <a:r>
              <a:rPr lang="ru-RU" dirty="0" smtClean="0"/>
              <a:t>                   К ПДД проявим уваженье,</a:t>
            </a:r>
          </a:p>
          <a:p>
            <a:pPr>
              <a:buNone/>
            </a:pPr>
            <a:r>
              <a:rPr lang="ru-RU" dirty="0" smtClean="0"/>
              <a:t>                   С ним будем дружить            всегда!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328614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    </a:t>
            </a:r>
            <a:r>
              <a:rPr lang="ru-RU" sz="3600" dirty="0" smtClean="0"/>
              <a:t>Вот и наступила весна. Надеемся, что ты не забыл основные правила безопасности на дороге. Проверь себя, насколько ты помнишь эти важные правила. А мы, участники школьного кружка по изучению правил дорожного движения, тебе в этом поможем.</a:t>
            </a:r>
            <a:endParaRPr lang="ru-RU" sz="3600" dirty="0"/>
          </a:p>
        </p:txBody>
      </p:sp>
      <p:pic>
        <p:nvPicPr>
          <p:cNvPr id="1026" name="Picture 2" descr="C:\Users\1\Desktop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14290"/>
            <a:ext cx="4500594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/>
                </a:solidFill>
              </a:rPr>
              <a:t>Помни главное правило безопасности: выходя из дома и каждый раз перед выходом на проезжую часть, обязательно остановись, чтобы оценить дорожную обстановку.</a:t>
            </a:r>
            <a:endParaRPr lang="ru-RU" sz="3200" dirty="0">
              <a:solidFill>
                <a:schemeClr val="accent3"/>
              </a:solidFill>
            </a:endParaRPr>
          </a:p>
        </p:txBody>
      </p:sp>
      <p:pic>
        <p:nvPicPr>
          <p:cNvPr id="2050" name="Picture 2" descr="C:\Users\1\Desktop\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428868"/>
            <a:ext cx="4857784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4000" dirty="0" smtClean="0"/>
              <a:t> За городом безопаснее идти не по самой обочине, а по тропинке вдоль дороги. Если на тротуаре ведутся ремонтные работы, не поленись перейти на другую сторону улицы.</a:t>
            </a:r>
          </a:p>
          <a:p>
            <a:pPr algn="just"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C:\Users\1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3273" y="714356"/>
            <a:ext cx="5657454" cy="5411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Переходи проезжую часть по пешеходным переходам. </a:t>
            </a:r>
            <a:r>
              <a:rPr lang="ru-RU" dirty="0" smtClean="0">
                <a:solidFill>
                  <a:schemeClr val="accent3"/>
                </a:solidFill>
              </a:rPr>
              <a:t>Самые безопасные переходы – подземный и надземный. </a:t>
            </a:r>
            <a:r>
              <a:rPr lang="ru-RU" dirty="0" smtClean="0"/>
              <a:t>Если поблизости нет подземного или надземного перехода, то можно перейти по </a:t>
            </a:r>
            <a:r>
              <a:rPr lang="ru-RU" dirty="0" smtClean="0">
                <a:solidFill>
                  <a:schemeClr val="accent3"/>
                </a:solidFill>
              </a:rPr>
              <a:t>«зебре»</a:t>
            </a:r>
            <a:r>
              <a:rPr lang="ru-RU" dirty="0" smtClean="0"/>
              <a:t>. Лучше – на регулируемом перекрёстке, там, где есть </a:t>
            </a:r>
            <a:r>
              <a:rPr lang="ru-RU" dirty="0" smtClean="0">
                <a:solidFill>
                  <a:schemeClr val="accent3"/>
                </a:solidFill>
              </a:rPr>
              <a:t>светофор</a:t>
            </a:r>
            <a:r>
              <a:rPr lang="ru-RU" dirty="0" smtClean="0"/>
              <a:t>. Сейчас в городах регулируемые пешеходные переходы почти повсеместно оборудованы пешеходными светофорами. Они имеют 2 сигнала: красный и зелёный.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Красный сигнал светофора запрещает движение. Стой! Выходить на дорогу опасно!</a:t>
            </a:r>
          </a:p>
          <a:p>
            <a:pPr>
              <a:buNone/>
            </a:pPr>
            <a:r>
              <a:rPr lang="ru-RU" dirty="0" smtClean="0"/>
              <a:t>          Зелёный разрешает движение. Но и он не означает, что дорогу можно переходить без оглядки. Он лишь разрешает переход дороги. </a:t>
            </a:r>
            <a:r>
              <a:rPr lang="ru-RU" dirty="0" smtClean="0">
                <a:solidFill>
                  <a:schemeClr val="accent3"/>
                </a:solidFill>
              </a:rPr>
              <a:t>Безопасность пешеход должен обеспечить себе сам.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3074" name="Picture 2" descr="C:\Users\1\Desktop\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42852"/>
            <a:ext cx="307183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        Поэтому </a:t>
            </a:r>
            <a:r>
              <a:rPr lang="ru-RU" dirty="0" smtClean="0"/>
              <a:t>даже если тебе горит зелёный, не торопись сходить с тротуара. Подожди. Ведь какие-то машины могут не успеть остановиться. У водителей реакция разная: кто-то может зазеваться, кто-то решил, что успеет проскочить… Убедись, что все машины действительно остановились и никто из водителей не поворачивает направо.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583</Words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Главные правила пешехода </vt:lpstr>
      <vt:lpstr>Песня на мотив  «А дорога серою лентою вьётся»</vt:lpstr>
      <vt:lpstr>Слайд 3</vt:lpstr>
      <vt:lpstr>Помни главное правило безопасности: выходя из дома и каждый раз перед выходом на проезжую часть, обязательно остановись, чтобы оценить дорожную обстановку.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ПОЁМ ВСЕ ВМЕСТЕ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Главные правила пешехода</dc:title>
  <cp:lastModifiedBy>школа</cp:lastModifiedBy>
  <cp:revision>34</cp:revision>
  <dcterms:modified xsi:type="dcterms:W3CDTF">2005-01-01T00:30:23Z</dcterms:modified>
</cp:coreProperties>
</file>