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Первоклассникам о безопасной дороге в школу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286256"/>
            <a:ext cx="7772400" cy="15716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ГБОУ СОШ №1  «ОЦ» </a:t>
            </a:r>
          </a:p>
          <a:p>
            <a:pPr algn="ctr"/>
            <a:r>
              <a:rPr lang="ru-RU" dirty="0" smtClean="0"/>
              <a:t>п.г.т. </a:t>
            </a:r>
            <a:r>
              <a:rPr lang="ru-RU" dirty="0" err="1" smtClean="0"/>
              <a:t>Стройкерамика</a:t>
            </a:r>
            <a:endParaRPr lang="ru-RU" dirty="0" smtClean="0"/>
          </a:p>
          <a:p>
            <a:pPr algn="ctr"/>
            <a:r>
              <a:rPr lang="ru-RU" dirty="0" smtClean="0"/>
              <a:t> 2019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Игра «Это я, это я, это все мои друзья!»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    Слушайте дети внимательно вопросы и, если вы согласны, то отвечайте: </a:t>
            </a:r>
          </a:p>
          <a:p>
            <a:pPr algn="ctr">
              <a:buNone/>
            </a:pPr>
            <a:r>
              <a:rPr lang="ru-RU" dirty="0" smtClean="0"/>
              <a:t>«Это я, это я , это все мои друзья».</a:t>
            </a:r>
          </a:p>
          <a:p>
            <a:pPr>
              <a:buNone/>
            </a:pPr>
            <a:r>
              <a:rPr lang="ru-RU" i="1" dirty="0" smtClean="0"/>
              <a:t>Кто из вас идёт вперёд</a:t>
            </a:r>
          </a:p>
          <a:p>
            <a:pPr>
              <a:buNone/>
            </a:pPr>
            <a:r>
              <a:rPr lang="ru-RU" i="1" dirty="0" smtClean="0"/>
              <a:t>Только там, где переход?</a:t>
            </a:r>
          </a:p>
          <a:p>
            <a:pPr>
              <a:buNone/>
            </a:pPr>
            <a:r>
              <a:rPr lang="ru-RU" i="1" dirty="0" smtClean="0"/>
              <a:t>       Кто летит вперёд так скоро,</a:t>
            </a:r>
          </a:p>
          <a:p>
            <a:pPr>
              <a:buNone/>
            </a:pPr>
            <a:r>
              <a:rPr lang="ru-RU" i="1" dirty="0" smtClean="0"/>
              <a:t>       Что не видит светофора?</a:t>
            </a:r>
          </a:p>
          <a:p>
            <a:pPr>
              <a:buNone/>
            </a:pPr>
            <a:r>
              <a:rPr lang="ru-RU" i="1" dirty="0" smtClean="0"/>
              <a:t>Кто из вас идя домой,</a:t>
            </a:r>
          </a:p>
          <a:p>
            <a:pPr>
              <a:buNone/>
            </a:pPr>
            <a:r>
              <a:rPr lang="ru-RU" i="1" dirty="0" smtClean="0"/>
              <a:t>Держит путь по мостовой? Знает кто, что красный свет –</a:t>
            </a:r>
          </a:p>
          <a:p>
            <a:pPr>
              <a:buNone/>
            </a:pPr>
            <a:r>
              <a:rPr lang="ru-RU" i="1" dirty="0" smtClean="0"/>
              <a:t>Это значит –хода нет?</a:t>
            </a:r>
            <a:br>
              <a:rPr lang="ru-RU" i="1" dirty="0" smtClean="0"/>
            </a:br>
            <a:r>
              <a:rPr lang="ru-RU" i="1" dirty="0" smtClean="0"/>
              <a:t>           Кто из вас в вагоне тесном</a:t>
            </a:r>
          </a:p>
          <a:p>
            <a:pPr>
              <a:buNone/>
            </a:pPr>
            <a:r>
              <a:rPr lang="ru-RU" i="1" dirty="0" smtClean="0"/>
              <a:t>              Уступил бабуле место?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Игра «В гостях у сказки»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097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i="1" dirty="0" smtClean="0"/>
              <a:t>             Сказочные персонажи тоже пользуются транспортными средствами. Вам предстоит угадать название транспортного средства, на котором передвигались сказочные герои.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На чём ехал Емеля во дворец к царю? (На печи)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Любимый вид транспорта кота Леопольда. (Велосипед)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Чем смазывал моторчик </a:t>
            </a:r>
            <a:r>
              <a:rPr lang="ru-RU" sz="2800" i="1" dirty="0" err="1" smtClean="0"/>
              <a:t>Карлсон</a:t>
            </a:r>
            <a:r>
              <a:rPr lang="ru-RU" sz="2800" i="1" dirty="0" smtClean="0"/>
              <a:t>? (Вареньем)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Во что превратила тыкву фея для Золушки? (В карету)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На чём летал старик </a:t>
            </a:r>
            <a:r>
              <a:rPr lang="ru-RU" sz="2800" i="1" dirty="0" err="1" smtClean="0"/>
              <a:t>Хоттабыч</a:t>
            </a:r>
            <a:r>
              <a:rPr lang="ru-RU" sz="2800" i="1" dirty="0" smtClean="0"/>
              <a:t>?  (На ковре-самолёте)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Транспортное средство Бабы Яги. (Ступа и метла)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Движеньем полон город:</a:t>
            </a:r>
          </a:p>
          <a:p>
            <a:pPr>
              <a:buNone/>
            </a:pPr>
            <a:r>
              <a:rPr lang="ru-RU" dirty="0" smtClean="0"/>
              <a:t>Бегут машины в ряд.</a:t>
            </a:r>
          </a:p>
          <a:p>
            <a:pPr>
              <a:buNone/>
            </a:pPr>
            <a:r>
              <a:rPr lang="ru-RU" dirty="0" smtClean="0"/>
              <a:t>Цветные светофоры</a:t>
            </a:r>
          </a:p>
          <a:p>
            <a:pPr>
              <a:buNone/>
            </a:pPr>
            <a:r>
              <a:rPr lang="ru-RU" dirty="0" smtClean="0"/>
              <a:t>И день и ночь горят.</a:t>
            </a:r>
          </a:p>
          <a:p>
            <a:pPr>
              <a:buNone/>
            </a:pPr>
            <a:r>
              <a:rPr lang="ru-RU" dirty="0" smtClean="0"/>
              <a:t>Шагая осторожно,</a:t>
            </a:r>
          </a:p>
          <a:p>
            <a:pPr>
              <a:buNone/>
            </a:pPr>
            <a:r>
              <a:rPr lang="ru-RU" dirty="0" smtClean="0"/>
              <a:t>За улицей следи-</a:t>
            </a:r>
          </a:p>
          <a:p>
            <a:pPr>
              <a:buNone/>
            </a:pPr>
            <a:r>
              <a:rPr lang="ru-RU" dirty="0" smtClean="0"/>
              <a:t>И только там, где можно,</a:t>
            </a:r>
          </a:p>
          <a:p>
            <a:pPr>
              <a:buNone/>
            </a:pPr>
            <a:r>
              <a:rPr lang="ru-RU" dirty="0" smtClean="0"/>
              <a:t>Её переходи!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Желаем всем первоклассникам поскорее выучить все правила дорожного движения и быть внимательными на дорогах!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625593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     Дорогие ребята! Вот вы и стали первоклассниками, и вам нужно теперь самостоятельно переходить дорогу, гулять по улице. А для этого вы должны знать правила поведения на улице, знать где можно играть, а где нельзя, знать дорожные знаки, которые помогут вам ориентироваться на улице, при переходе дороги.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Здравствуйте, ребята! Я к вам прибыл из сказочного Цветочного города и зовусь Незнайкой. Может быть кто-то узнал меня? Увы, я смущён и огорчён.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sz="2600" i="1" dirty="0" smtClean="0"/>
              <a:t>Попав в большой и шумный город,</a:t>
            </a:r>
          </a:p>
          <a:p>
            <a:pPr>
              <a:buNone/>
            </a:pPr>
            <a:r>
              <a:rPr lang="ru-RU" sz="2600" i="1" dirty="0" smtClean="0"/>
              <a:t>Я растерялся, я пропал…</a:t>
            </a:r>
          </a:p>
          <a:p>
            <a:pPr>
              <a:buNone/>
            </a:pPr>
            <a:r>
              <a:rPr lang="ru-RU" sz="2600" i="1" dirty="0" smtClean="0"/>
              <a:t>Не зная знаков светофора,</a:t>
            </a:r>
          </a:p>
          <a:p>
            <a:pPr>
              <a:buNone/>
            </a:pPr>
            <a:r>
              <a:rPr lang="ru-RU" sz="2600" i="1" dirty="0" smtClean="0"/>
              <a:t>Чуть под машину не попал! </a:t>
            </a:r>
          </a:p>
          <a:p>
            <a:pPr>
              <a:buNone/>
            </a:pPr>
            <a:r>
              <a:rPr lang="ru-RU" sz="2600" i="1" dirty="0" smtClean="0"/>
              <a:t>Кругом машины и трамваи,</a:t>
            </a:r>
          </a:p>
          <a:p>
            <a:pPr>
              <a:buNone/>
            </a:pPr>
            <a:r>
              <a:rPr lang="ru-RU" sz="2600" i="1" dirty="0" smtClean="0"/>
              <a:t>То вдруг автобус на пути.</a:t>
            </a:r>
          </a:p>
          <a:p>
            <a:pPr>
              <a:buNone/>
            </a:pPr>
            <a:r>
              <a:rPr lang="ru-RU" sz="2600" i="1" dirty="0" smtClean="0"/>
              <a:t>Признаться, честно, я не знаю,</a:t>
            </a:r>
          </a:p>
          <a:p>
            <a:pPr>
              <a:buNone/>
            </a:pPr>
            <a:r>
              <a:rPr lang="ru-RU" sz="2600" i="1" dirty="0" smtClean="0"/>
              <a:t>Где мне дорогу перейти.</a:t>
            </a:r>
          </a:p>
          <a:p>
            <a:pPr>
              <a:buNone/>
            </a:pPr>
            <a:r>
              <a:rPr lang="ru-RU" sz="2600" i="1" dirty="0" smtClean="0"/>
              <a:t>Ребята, вы мне помогите</a:t>
            </a:r>
          </a:p>
          <a:p>
            <a:pPr>
              <a:buNone/>
            </a:pPr>
            <a:r>
              <a:rPr lang="ru-RU" sz="2600" i="1" dirty="0" smtClean="0"/>
              <a:t>И, если можно, расскажите,</a:t>
            </a:r>
          </a:p>
          <a:p>
            <a:pPr>
              <a:buNone/>
            </a:pPr>
            <a:r>
              <a:rPr lang="ru-RU" sz="2600" i="1" dirty="0" smtClean="0"/>
              <a:t>Дорогу как переходить,</a:t>
            </a:r>
          </a:p>
          <a:p>
            <a:pPr>
              <a:buNone/>
            </a:pPr>
            <a:r>
              <a:rPr lang="ru-RU" sz="2600" i="1" dirty="0" smtClean="0"/>
              <a:t>Чтоб под трамвай не угодить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Регулировщика пост</a:t>
            </a:r>
          </a:p>
          <a:p>
            <a:pPr>
              <a:buNone/>
            </a:pPr>
            <a:r>
              <a:rPr lang="ru-RU" dirty="0" smtClean="0"/>
              <a:t>Очень важен и прост.</a:t>
            </a:r>
          </a:p>
          <a:p>
            <a:pPr>
              <a:buNone/>
            </a:pPr>
            <a:r>
              <a:rPr lang="ru-RU" dirty="0" smtClean="0"/>
              <a:t>Кто следит, чтоб все в пути</a:t>
            </a:r>
          </a:p>
          <a:p>
            <a:pPr>
              <a:buNone/>
            </a:pPr>
            <a:r>
              <a:rPr lang="ru-RU" dirty="0" smtClean="0"/>
              <a:t>Знали,  как себя вести?</a:t>
            </a:r>
          </a:p>
          <a:p>
            <a:pPr>
              <a:buNone/>
            </a:pPr>
            <a:r>
              <a:rPr lang="ru-RU" dirty="0" smtClean="0"/>
              <a:t>Внимание, глядит в упор</a:t>
            </a:r>
          </a:p>
          <a:p>
            <a:pPr>
              <a:buNone/>
            </a:pPr>
            <a:r>
              <a:rPr lang="ru-RU" dirty="0" smtClean="0"/>
              <a:t>На вас трёхглазый светофор-</a:t>
            </a:r>
          </a:p>
          <a:p>
            <a:pPr>
              <a:buNone/>
            </a:pPr>
            <a:r>
              <a:rPr lang="ru-RU" dirty="0" smtClean="0"/>
              <a:t>Зелёный, жёлтый, красный глаз</a:t>
            </a:r>
          </a:p>
          <a:p>
            <a:pPr>
              <a:buNone/>
            </a:pPr>
            <a:r>
              <a:rPr lang="ru-RU" dirty="0" smtClean="0"/>
              <a:t>Он каждому даёт приказ.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 хоть у вас терпенья нет,</a:t>
            </a:r>
          </a:p>
          <a:p>
            <a:pPr>
              <a:buNone/>
            </a:pPr>
            <a:r>
              <a:rPr lang="ru-RU" dirty="0" smtClean="0"/>
              <a:t>Подождите: красный свет!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Жёлтый свет на пути –</a:t>
            </a:r>
          </a:p>
          <a:p>
            <a:pPr>
              <a:buNone/>
            </a:pPr>
            <a:r>
              <a:rPr lang="ru-RU" dirty="0" smtClean="0"/>
              <a:t>Приготовьтесь идти!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Свет зелёный впереди –</a:t>
            </a:r>
          </a:p>
          <a:p>
            <a:pPr>
              <a:buNone/>
            </a:pPr>
            <a:r>
              <a:rPr lang="ru-RU" dirty="0" smtClean="0"/>
              <a:t>Вот теперь переходи!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Для  рассматривающих  первоклассников и других пешеходов по ходу  пути на дороге книги, разговаривающих между собой, слушающих в телефоне что-то, хочется напомнить: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Подождите-ка, подружки!</a:t>
            </a:r>
          </a:p>
          <a:p>
            <a:pPr>
              <a:buNone/>
            </a:pPr>
            <a:r>
              <a:rPr lang="ru-RU" i="1" dirty="0" smtClean="0"/>
              <a:t>Где глаза у вас, где ушки?</a:t>
            </a:r>
          </a:p>
          <a:p>
            <a:pPr>
              <a:buNone/>
            </a:pPr>
            <a:r>
              <a:rPr lang="ru-RU" i="1" dirty="0" smtClean="0"/>
              <a:t>Дело кончится печально,</a:t>
            </a:r>
          </a:p>
          <a:p>
            <a:pPr>
              <a:buNone/>
            </a:pPr>
            <a:r>
              <a:rPr lang="ru-RU" i="1" dirty="0" smtClean="0"/>
              <a:t>Может быть немало бед.</a:t>
            </a:r>
          </a:p>
          <a:p>
            <a:pPr>
              <a:buNone/>
            </a:pPr>
            <a:r>
              <a:rPr lang="ru-RU" i="1" dirty="0" smtClean="0"/>
              <a:t>Ведь дорога – не читальня</a:t>
            </a:r>
          </a:p>
          <a:p>
            <a:pPr>
              <a:buNone/>
            </a:pPr>
            <a:r>
              <a:rPr lang="ru-RU" i="1" dirty="0" smtClean="0"/>
              <a:t>И не место для бесед!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(Ребёнок)</a:t>
            </a:r>
          </a:p>
          <a:p>
            <a:pPr>
              <a:buNone/>
            </a:pPr>
            <a:r>
              <a:rPr lang="ru-RU" i="1" dirty="0" smtClean="0"/>
              <a:t>Светофор даёт приказ-</a:t>
            </a:r>
          </a:p>
          <a:p>
            <a:pPr>
              <a:buNone/>
            </a:pPr>
            <a:r>
              <a:rPr lang="ru-RU" i="1" dirty="0" smtClean="0"/>
              <a:t>Зажигает красный глаз.</a:t>
            </a:r>
          </a:p>
          <a:p>
            <a:pPr>
              <a:buNone/>
            </a:pPr>
            <a:r>
              <a:rPr lang="ru-RU" i="1" dirty="0" smtClean="0"/>
              <a:t>И, когда зажжётся он,</a:t>
            </a:r>
          </a:p>
          <a:p>
            <a:pPr>
              <a:buNone/>
            </a:pPr>
            <a:r>
              <a:rPr lang="ru-RU" i="1" dirty="0" smtClean="0"/>
              <a:t>Все стоят – таков закон.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Гляди, Незнайка, до сих пор</a:t>
            </a:r>
          </a:p>
          <a:p>
            <a:pPr>
              <a:buNone/>
            </a:pPr>
            <a:r>
              <a:rPr lang="ru-RU" i="1" dirty="0" smtClean="0"/>
              <a:t>Сигналил красный светофор.</a:t>
            </a:r>
          </a:p>
          <a:p>
            <a:pPr>
              <a:buNone/>
            </a:pPr>
            <a:r>
              <a:rPr lang="ru-RU" i="1" dirty="0" smtClean="0"/>
              <a:t>Теперь горит зелёный свет-</a:t>
            </a:r>
          </a:p>
          <a:p>
            <a:pPr>
              <a:buNone/>
            </a:pPr>
            <a:r>
              <a:rPr lang="ru-RU" i="1" dirty="0" smtClean="0"/>
              <a:t>Свободен путь, препятствий нет!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(Незнайка)</a:t>
            </a:r>
          </a:p>
          <a:p>
            <a:pPr>
              <a:buNone/>
            </a:pPr>
            <a:r>
              <a:rPr lang="ru-RU" i="1" dirty="0" smtClean="0"/>
              <a:t>Мой весёлый, звонкий мяч,</a:t>
            </a:r>
          </a:p>
          <a:p>
            <a:pPr>
              <a:buNone/>
            </a:pPr>
            <a:r>
              <a:rPr lang="ru-RU" i="1" dirty="0" smtClean="0"/>
              <a:t>Ты куда помчался вскачь?</a:t>
            </a:r>
          </a:p>
          <a:p>
            <a:pPr>
              <a:buNone/>
            </a:pPr>
            <a:r>
              <a:rPr lang="ru-RU" i="1" dirty="0" smtClean="0"/>
              <a:t>Красный, жёлтый, </a:t>
            </a:r>
            <a:r>
              <a:rPr lang="ru-RU" i="1" dirty="0" err="1" smtClean="0"/>
              <a:t>голубой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Не угнаться за тобой!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(Полицейский)</a:t>
            </a:r>
          </a:p>
          <a:p>
            <a:pPr>
              <a:buNone/>
            </a:pPr>
            <a:r>
              <a:rPr lang="ru-RU" i="1" dirty="0" smtClean="0"/>
              <a:t>На проезжей части, дети,</a:t>
            </a:r>
          </a:p>
          <a:p>
            <a:pPr>
              <a:buNone/>
            </a:pPr>
            <a:r>
              <a:rPr lang="ru-RU" i="1" dirty="0" smtClean="0"/>
              <a:t>Не играйте в игры эти.</a:t>
            </a:r>
          </a:p>
          <a:p>
            <a:pPr>
              <a:buNone/>
            </a:pPr>
            <a:r>
              <a:rPr lang="ru-RU" i="1" dirty="0" smtClean="0"/>
              <a:t>Бегать можно без оглядки</a:t>
            </a:r>
          </a:p>
          <a:p>
            <a:pPr>
              <a:buNone/>
            </a:pPr>
            <a:r>
              <a:rPr lang="ru-RU" i="1" dirty="0" smtClean="0"/>
              <a:t>Во дворе и на площадке.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607</Words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Первоклассникам о безопасной дороге в школу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Игра «Это я, это я, это все мои друзья!»</vt:lpstr>
      <vt:lpstr>Игра «В гостях у сказки»</vt:lpstr>
      <vt:lpstr>Слайд 12</vt:lpstr>
      <vt:lpstr>Спасибо за внимание!  Желаем всем первоклассникам поскорее выучить все правила дорожного движения и быть внимательными на дорогах!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Первоклассникам о безопасной дороге в школу</dc:title>
  <cp:lastModifiedBy>ПК1</cp:lastModifiedBy>
  <cp:revision>11</cp:revision>
  <dcterms:modified xsi:type="dcterms:W3CDTF">2019-08-05T07:50:17Z</dcterms:modified>
</cp:coreProperties>
</file>