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69" r:id="rId3"/>
    <p:sldId id="270" r:id="rId4"/>
    <p:sldId id="257" r:id="rId5"/>
    <p:sldId id="266" r:id="rId6"/>
    <p:sldId id="258" r:id="rId7"/>
    <p:sldId id="259" r:id="rId8"/>
    <p:sldId id="267" r:id="rId9"/>
    <p:sldId id="260" r:id="rId10"/>
    <p:sldId id="275" r:id="rId11"/>
    <p:sldId id="261" r:id="rId12"/>
    <p:sldId id="268" r:id="rId13"/>
    <p:sldId id="262" r:id="rId14"/>
    <p:sldId id="274" r:id="rId15"/>
    <p:sldId id="263" r:id="rId16"/>
    <p:sldId id="271" r:id="rId17"/>
    <p:sldId id="273" r:id="rId18"/>
    <p:sldId id="272" r:id="rId19"/>
    <p:sldId id="265" r:id="rId20"/>
    <p:sldId id="26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48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07006-4F32-41D4-9C3D-BFD08D051ECF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3B2C03-B7CA-43EC-A9B9-23F7788540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49796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43512"/>
            <a:ext cx="6400800" cy="142876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ГБОУ СОШ №1 «ОЦ» </a:t>
            </a:r>
          </a:p>
          <a:p>
            <a:pPr algn="ctr"/>
            <a:r>
              <a:rPr lang="ru-RU" dirty="0" smtClean="0"/>
              <a:t>п.г.т. </a:t>
            </a:r>
            <a:r>
              <a:rPr lang="ru-RU" dirty="0" err="1" smtClean="0"/>
              <a:t>Стройкерамика</a:t>
            </a:r>
            <a:endParaRPr lang="ru-RU" dirty="0" smtClean="0"/>
          </a:p>
          <a:p>
            <a:pPr algn="ctr"/>
            <a:r>
              <a:rPr lang="ru-RU" dirty="0" smtClean="0"/>
              <a:t>2017 год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71546"/>
            <a:ext cx="7772400" cy="392908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dirty="0" smtClean="0"/>
              <a:t>О командующем парадом           в Куйбышеве   7 ноября 1941 года Максиме </a:t>
            </a:r>
            <a:r>
              <a:rPr lang="ru-RU" sz="3600" dirty="0" err="1" smtClean="0"/>
              <a:t>Пуркаеве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(по материалам газеты «Волжская коммуна</a:t>
            </a:r>
            <a:r>
              <a:rPr lang="ru-RU" sz="3600" smtClean="0"/>
              <a:t>»             от </a:t>
            </a:r>
            <a:r>
              <a:rPr lang="ru-RU" sz="3600" dirty="0" smtClean="0"/>
              <a:t>20 октября 2017 года, №272 (30167))</a:t>
            </a:r>
            <a:endParaRPr lang="ru-RU" sz="36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Documents and Settings\ПК1\Рабочий стол\загружен1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571480"/>
            <a:ext cx="7500990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285728"/>
            <a:ext cx="6400800" cy="35719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       По словам военного краеведа Андрея Бондаренко, на генерала </a:t>
            </a:r>
            <a:r>
              <a:rPr lang="ru-RU" dirty="0" err="1" smtClean="0"/>
              <a:t>Пуркаева</a:t>
            </a:r>
            <a:r>
              <a:rPr lang="ru-RU" dirty="0" smtClean="0"/>
              <a:t> в ноябре 1941 года была возложена ответственность за подготовку к 7 ноября сразу двух заданий ставки.  Как командарм 60-й резервной армии он готовил все 7 дивизий к переброске на Горьковскую оборонительную линию в тылу Московской зоны обороны. А как командующий военным парадом в Куйбышеве – торжественное шествие войск.</a:t>
            </a:r>
            <a:endParaRPr lang="ru-RU" dirty="0"/>
          </a:p>
        </p:txBody>
      </p:sp>
      <p:pic>
        <p:nvPicPr>
          <p:cNvPr id="3075" name="Picture 3" descr="C:\Documents and Settings\ПК1\Рабочий стол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786190"/>
            <a:ext cx="5643602" cy="292895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Улица названа в честь Максима </a:t>
            </a:r>
            <a:r>
              <a:rPr lang="ru-RU" dirty="0" err="1" smtClean="0"/>
              <a:t>Пуркаева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122" name="Picture 2" descr="C:\Users\Kate\Desktop\материал\f561ccbe462b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8640"/>
            <a:ext cx="7272808" cy="41044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16225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793289" y="5515168"/>
            <a:ext cx="6512511" cy="12841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429528" cy="48406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       Командуя армией в составе </a:t>
            </a:r>
            <a:r>
              <a:rPr lang="ru-RU" dirty="0" err="1" smtClean="0"/>
              <a:t>Северо</a:t>
            </a:r>
            <a:r>
              <a:rPr lang="ru-RU" dirty="0" smtClean="0"/>
              <a:t> – Западного фронта,  командарм генерал </a:t>
            </a:r>
            <a:r>
              <a:rPr lang="ru-RU" dirty="0" err="1" smtClean="0"/>
              <a:t>Пуркаев</a:t>
            </a:r>
            <a:r>
              <a:rPr lang="ru-RU" dirty="0" smtClean="0"/>
              <a:t> отличился в боях под Москвой, в </a:t>
            </a:r>
            <a:r>
              <a:rPr lang="ru-RU" dirty="0" err="1" smtClean="0"/>
              <a:t>Торопецко</a:t>
            </a:r>
            <a:r>
              <a:rPr lang="ru-RU" dirty="0" smtClean="0"/>
              <a:t> – Холмской операции и успешном прорыве обороны противника в районе озера Селигер.  Под его руководством была подготовлена и проведена Великолукская наступательная операция. В августе 1942 –го </a:t>
            </a:r>
            <a:r>
              <a:rPr lang="ru-RU" dirty="0" err="1" smtClean="0"/>
              <a:t>Пуркаев</a:t>
            </a:r>
            <a:r>
              <a:rPr lang="ru-RU" dirty="0" smtClean="0"/>
              <a:t> командовал Калининским фронтом, который во взаимодействии с войсками Западного фронта принимал участие в </a:t>
            </a:r>
            <a:r>
              <a:rPr lang="ru-RU" dirty="0" err="1" smtClean="0"/>
              <a:t>Ржевско</a:t>
            </a:r>
            <a:r>
              <a:rPr lang="ru-RU" dirty="0" smtClean="0"/>
              <a:t> – </a:t>
            </a:r>
            <a:r>
              <a:rPr lang="ru-RU" dirty="0" err="1" smtClean="0"/>
              <a:t>Сычёвской</a:t>
            </a:r>
            <a:r>
              <a:rPr lang="ru-RU" dirty="0" smtClean="0"/>
              <a:t> операции, завершившейся прорывом обороны противника под Ржевом. Под руководством </a:t>
            </a:r>
            <a:r>
              <a:rPr lang="ru-RU" dirty="0" err="1" smtClean="0"/>
              <a:t>Пуркаева</a:t>
            </a:r>
            <a:r>
              <a:rPr lang="ru-RU" dirty="0" smtClean="0"/>
              <a:t> подготовлены и проведены </a:t>
            </a:r>
            <a:r>
              <a:rPr lang="ru-RU" dirty="0" err="1" smtClean="0"/>
              <a:t>Ржевско</a:t>
            </a:r>
            <a:r>
              <a:rPr lang="ru-RU" dirty="0" smtClean="0"/>
              <a:t> – </a:t>
            </a:r>
            <a:r>
              <a:rPr lang="ru-RU" dirty="0" err="1" smtClean="0"/>
              <a:t>Сычёвская</a:t>
            </a:r>
            <a:r>
              <a:rPr lang="ru-RU" dirty="0" smtClean="0"/>
              <a:t>, Великолукская, </a:t>
            </a:r>
            <a:r>
              <a:rPr lang="ru-RU" dirty="0" err="1" smtClean="0"/>
              <a:t>Ржевско</a:t>
            </a:r>
            <a:r>
              <a:rPr lang="ru-RU" dirty="0" smtClean="0"/>
              <a:t> – Вяземская и </a:t>
            </a:r>
            <a:r>
              <a:rPr lang="ru-RU" dirty="0" err="1" smtClean="0"/>
              <a:t>Сунгарийская</a:t>
            </a:r>
            <a:r>
              <a:rPr lang="ru-RU" dirty="0" smtClean="0"/>
              <a:t> операции.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2" name="Picture 4" descr="C:\Documents and Settings\ПК1\Рабочий стол\4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571480"/>
            <a:ext cx="7929617" cy="5572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429264"/>
            <a:ext cx="6512511" cy="859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214290"/>
            <a:ext cx="6858024" cy="4572032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               Затем генерал был назначен командующим войсками Дальневосточного фронта и в 1945 году проделал большую работу по подготовке и проведению операций по разгрому японских войск в Маньчжурии.</a:t>
            </a:r>
          </a:p>
          <a:p>
            <a:pPr algn="just">
              <a:buNone/>
            </a:pPr>
            <a:r>
              <a:rPr lang="ru-RU" dirty="0" smtClean="0"/>
              <a:t>               После войны Максим </a:t>
            </a:r>
            <a:r>
              <a:rPr lang="ru-RU" dirty="0" err="1" smtClean="0"/>
              <a:t>Пуркаев</a:t>
            </a:r>
            <a:r>
              <a:rPr lang="ru-RU" dirty="0" smtClean="0"/>
              <a:t> командовал войсками Дальневосточного военного округа, а в июне 1947 года стал начальником штаба – первым заместителем главнокомандующего войсками Дальнего востока. Ровно через 5 лет его переводят в центральный аппарат Военного министерства СССР и назначают начальником Управления высших </a:t>
            </a:r>
            <a:r>
              <a:rPr lang="ru-RU" dirty="0" err="1" smtClean="0"/>
              <a:t>военно</a:t>
            </a:r>
            <a:r>
              <a:rPr lang="ru-RU" dirty="0" smtClean="0"/>
              <a:t> – учебных заведений. Но прослужил столице он недолго, скончался 1 января 1953 года.</a:t>
            </a:r>
            <a:endParaRPr lang="ru-RU" dirty="0"/>
          </a:p>
        </p:txBody>
      </p:sp>
      <p:pic>
        <p:nvPicPr>
          <p:cNvPr id="1027" name="Picture 3" descr="C:\Documents and Settings\ПК1\Рабочий стол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4357694"/>
            <a:ext cx="2514600" cy="233362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793289" y="6572272"/>
            <a:ext cx="6512511" cy="7143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285728"/>
            <a:ext cx="6400800" cy="6572272"/>
          </a:xfrm>
        </p:spPr>
        <p:txBody>
          <a:bodyPr/>
          <a:lstStyle/>
          <a:p>
            <a:pPr>
              <a:buNone/>
            </a:pPr>
            <a:endParaRPr lang="ru-RU" smtClean="0"/>
          </a:p>
          <a:p>
            <a:pPr>
              <a:buNone/>
            </a:pPr>
            <a:r>
              <a:rPr lang="ru-RU" smtClean="0"/>
              <a:t>Пусть </a:t>
            </a:r>
            <a:r>
              <a:rPr lang="ru-RU" dirty="0" smtClean="0"/>
              <a:t>дойдёт до потомков сквозь дали веков</a:t>
            </a:r>
          </a:p>
          <a:p>
            <a:pPr>
              <a:buNone/>
            </a:pPr>
            <a:r>
              <a:rPr lang="ru-RU" dirty="0" smtClean="0"/>
              <a:t>Этот пасмурный день, этот холод штыков</a:t>
            </a:r>
          </a:p>
          <a:p>
            <a:pPr>
              <a:buNone/>
            </a:pPr>
            <a:r>
              <a:rPr lang="ru-RU" dirty="0" smtClean="0"/>
              <a:t>И на площади грозная поступь полков!..</a:t>
            </a:r>
          </a:p>
          <a:p>
            <a:pPr>
              <a:buNone/>
            </a:pPr>
            <a:r>
              <a:rPr lang="ru-RU" dirty="0" smtClean="0"/>
              <a:t>Если нежность с суровостью сплавить в одно,</a:t>
            </a:r>
          </a:p>
          <a:p>
            <a:pPr>
              <a:buNone/>
            </a:pPr>
            <a:r>
              <a:rPr lang="ru-RU" dirty="0" smtClean="0"/>
              <a:t>Если в поступи чувствам раскрыться дано,</a:t>
            </a:r>
          </a:p>
          <a:p>
            <a:pPr>
              <a:buNone/>
            </a:pPr>
            <a:r>
              <a:rPr lang="ru-RU" dirty="0" smtClean="0"/>
              <a:t>Был тот кованый шаг песнопеньем страны</a:t>
            </a:r>
          </a:p>
          <a:p>
            <a:pPr>
              <a:buNone/>
            </a:pPr>
            <a:r>
              <a:rPr lang="ru-RU" dirty="0" smtClean="0"/>
              <a:t>И присягой народов у древней стены.</a:t>
            </a:r>
          </a:p>
          <a:p>
            <a:pPr>
              <a:buNone/>
            </a:pPr>
            <a:r>
              <a:rPr lang="ru-RU" dirty="0" smtClean="0"/>
              <a:t>Это было в тот день, когда сердце страны</a:t>
            </a:r>
          </a:p>
          <a:p>
            <a:pPr>
              <a:buNone/>
            </a:pPr>
            <a:r>
              <a:rPr lang="ru-RU" dirty="0" smtClean="0"/>
              <a:t>На весах колебалось – и озарены</a:t>
            </a:r>
          </a:p>
          <a:p>
            <a:pPr>
              <a:buNone/>
            </a:pPr>
            <a:r>
              <a:rPr lang="ru-RU" dirty="0" smtClean="0"/>
              <a:t>Были клятвою строгие лица солдат:</a:t>
            </a:r>
          </a:p>
          <a:p>
            <a:pPr>
              <a:buNone/>
            </a:pPr>
            <a:r>
              <a:rPr lang="ru-RU" dirty="0" smtClean="0"/>
              <a:t>За нами – Москва, ни шагу назад!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ПК1\Рабочий стол\1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428604"/>
            <a:ext cx="7715303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357826"/>
            <a:ext cx="6512511" cy="15734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285728"/>
            <a:ext cx="6400800" cy="521497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 этот день снег не таял, касаясь знамён.</a:t>
            </a:r>
          </a:p>
          <a:p>
            <a:pPr>
              <a:buNone/>
            </a:pPr>
            <a:r>
              <a:rPr lang="ru-RU" dirty="0" smtClean="0"/>
              <a:t>Был к победе наш путь в этот день предрешён.</a:t>
            </a:r>
          </a:p>
          <a:p>
            <a:pPr>
              <a:buNone/>
            </a:pPr>
            <a:r>
              <a:rPr lang="ru-RU" dirty="0" smtClean="0"/>
              <a:t>Наше знамя сиянием напоено –</a:t>
            </a:r>
          </a:p>
          <a:p>
            <a:pPr>
              <a:buNone/>
            </a:pPr>
            <a:r>
              <a:rPr lang="ru-RU" dirty="0" smtClean="0"/>
              <a:t>Никогда ещё ярче не рдело оно,</a:t>
            </a:r>
          </a:p>
          <a:p>
            <a:pPr>
              <a:buNone/>
            </a:pPr>
            <a:r>
              <a:rPr lang="ru-RU" dirty="0" smtClean="0"/>
              <a:t>Озаряя тревожные дали земли,</a:t>
            </a:r>
          </a:p>
          <a:p>
            <a:pPr>
              <a:buNone/>
            </a:pPr>
            <a:r>
              <a:rPr lang="ru-RU" dirty="0" smtClean="0"/>
              <a:t>Как в тот день, когда с ними</a:t>
            </a:r>
          </a:p>
          <a:p>
            <a:pPr>
              <a:buNone/>
            </a:pPr>
            <a:r>
              <a:rPr lang="ru-RU" dirty="0" smtClean="0"/>
              <a:t>Чрез смерть мы прошли.</a:t>
            </a:r>
          </a:p>
          <a:p>
            <a:pPr>
              <a:buNone/>
            </a:pPr>
            <a:r>
              <a:rPr lang="ru-RU" dirty="0" smtClean="0"/>
              <a:t>                                   (Самуил Галкин, </a:t>
            </a:r>
          </a:p>
          <a:p>
            <a:pPr algn="r">
              <a:buNone/>
            </a:pPr>
            <a:r>
              <a:rPr lang="ru-RU" dirty="0" smtClean="0"/>
              <a:t>1947 год)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28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Над созданием презентации работала  Николаева Ксения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3214686"/>
            <a:ext cx="8229600" cy="291147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800" dirty="0" smtClean="0"/>
              <a:t>-  </a:t>
            </a:r>
            <a:r>
              <a:rPr lang="ru-RU" sz="2800" smtClean="0"/>
              <a:t>ученица 6Б </a:t>
            </a:r>
            <a:r>
              <a:rPr lang="ru-RU" sz="2800" dirty="0" smtClean="0"/>
              <a:t>класса и  участница кружка «Жить – добро творить»   под руководством Мокшиной И.Л.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469448"/>
            <a:ext cx="6512511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71472" y="731520"/>
            <a:ext cx="7929618" cy="4697744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         7 Ноября 2017 года  в Самаре прошёл седьмой Парад Памяти, который проводится по инициативе регионального отделения партии «Единая Россия» при поддержке правительства Самарской области. В 2017-м году организатором также выступило Российское военно-историческое общество (РВИО).</a:t>
            </a:r>
          </a:p>
          <a:p>
            <a:pPr algn="just">
              <a:buNone/>
            </a:pPr>
            <a:r>
              <a:rPr lang="ru-RU" dirty="0" smtClean="0"/>
              <a:t>       Министр культуры РФ, председатель РВИО Владимир </a:t>
            </a:r>
            <a:r>
              <a:rPr lang="ru-RU" dirty="0" err="1" smtClean="0"/>
              <a:t>Мединский</a:t>
            </a:r>
            <a:r>
              <a:rPr lang="ru-RU" dirty="0" smtClean="0"/>
              <a:t> направил приветственную телеграмму участникам парада: «Одна из главных задач, которую решает парад с Самаре- показать максимальную достоверную историческую реконструкцию Парада 7 ноября 1941 года, чтобы ныне живущие могли себе представить, как это было. Это не только повышает интерес к изучению истории Отечества, но и помогает бороться с попытками её искажения».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502920" y="2285992"/>
            <a:ext cx="8183880" cy="243231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5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59847" y="2967335"/>
            <a:ext cx="7596951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8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Благодарим </a:t>
            </a:r>
          </a:p>
          <a:p>
            <a:pPr algn="ctr"/>
            <a:r>
              <a:rPr lang="ru-RU" sz="80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за внимание!</a:t>
            </a:r>
            <a:endParaRPr lang="ru-RU" sz="8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469448"/>
            <a:ext cx="6512511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286652" cy="512637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         </a:t>
            </a:r>
            <a:r>
              <a:rPr lang="ru-RU" sz="3200" dirty="0" smtClean="0"/>
              <a:t>Дорога к великой победе для 22 тысяч бойцов началась именно с площади имени Куйбышева. «Те, кто прошёл в парадном строю и не увидел великой Победы, приблизили её ценой своей жизни, - сказал </a:t>
            </a:r>
            <a:r>
              <a:rPr lang="ru-RU" sz="3200" smtClean="0"/>
              <a:t>глава региона </a:t>
            </a:r>
            <a:r>
              <a:rPr lang="ru-RU" sz="3200" dirty="0" smtClean="0"/>
              <a:t>Дмитрий Азаров. – Сегодня мы склоняем головы перед священным подвигом советских солдат и тружеников тыла»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pPr>
              <a:buNone/>
            </a:pPr>
            <a:r>
              <a:rPr lang="ru-RU" dirty="0" smtClean="0"/>
              <a:t>Из рабочих</a:t>
            </a:r>
            <a:br>
              <a:rPr lang="ru-RU" dirty="0" smtClean="0"/>
            </a:br>
            <a:r>
              <a:rPr lang="ru-RU" dirty="0" smtClean="0"/>
              <a:t> в генералы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2857496"/>
            <a:ext cx="8229600" cy="3357586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          Командовал славным парадом 7 ноября 1941 года в Куйбышеве Максим </a:t>
            </a:r>
            <a:r>
              <a:rPr lang="ru-RU" dirty="0" err="1" smtClean="0"/>
              <a:t>Пуркаев</a:t>
            </a:r>
            <a:r>
              <a:rPr lang="ru-RU" dirty="0" smtClean="0"/>
              <a:t>. Родился он в селе </a:t>
            </a:r>
            <a:r>
              <a:rPr lang="ru-RU" dirty="0" err="1" smtClean="0"/>
              <a:t>Налитово</a:t>
            </a:r>
            <a:r>
              <a:rPr lang="ru-RU" dirty="0" smtClean="0"/>
              <a:t> – ныне это территория Республики Мордовии – в 1894 году. Отец его был рабочим. Максим учился в земском училище, а в 15 лет уехал на заработки в Ленские прииски, где проработал до призыва в армию. С 1915 года служит в запасном стрелковом батальоне в Казани, а через год оканчивает саратовскую школу прапорщиков и становится командиром полуроты 164-го запасного полка, дислоцированного в Сарапуле. После революции вступает в Красную Армию.</a:t>
            </a:r>
            <a:endParaRPr lang="ru-RU" dirty="0"/>
          </a:p>
        </p:txBody>
      </p:sp>
      <p:pic>
        <p:nvPicPr>
          <p:cNvPr id="2050" name="Picture 2" descr="C:\Documents and Settings\ПК1\Рабочий стол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14600" cy="292895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ate\Desktop\материал\0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2657"/>
            <a:ext cx="7776864" cy="51775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63085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785794"/>
            <a:ext cx="8229600" cy="534036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      В Гражданскую войну был командиром различных частей на Восточном фронте, участвовал в боях за Симбирск, Самару, Бугуруслан, Орск. С августа 1919-го командир полка 24-й </a:t>
            </a:r>
            <a:r>
              <a:rPr lang="ru-RU" dirty="0" err="1" smtClean="0"/>
              <a:t>Самаро</a:t>
            </a:r>
            <a:r>
              <a:rPr lang="ru-RU" dirty="0" smtClean="0"/>
              <a:t> – </a:t>
            </a:r>
            <a:r>
              <a:rPr lang="ru-RU" dirty="0" err="1" smtClean="0"/>
              <a:t>Симбирской</a:t>
            </a:r>
            <a:r>
              <a:rPr lang="ru-RU" dirty="0" smtClean="0"/>
              <a:t> Железной стрелковой дивизии. Затем воевал на Польском фронте, где был трижды ранен. В начале 20-х годов – командир 99-го стрелкового полка. Затем окончил высшую </a:t>
            </a:r>
            <a:r>
              <a:rPr lang="ru-RU" dirty="0" err="1" smtClean="0"/>
              <a:t>тактико</a:t>
            </a:r>
            <a:r>
              <a:rPr lang="ru-RU" dirty="0" smtClean="0"/>
              <a:t>- стрелковую школу комсостава РККА им. Коминтерна и последовательно занимал должности начальника штаба в 33-й, 29-й и 48-й Тверской стрелковых дивизиях. После окончания курсов усовершенствования высшего начальствующего состава назначен начальником штаба 48-й Тверской стрелковой дивизии, затем переводится начальником  2-го отдела и заместителем начальника штаба Московского военного округа.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2928934"/>
            <a:ext cx="8229600" cy="319722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        В 1936 году Максим </a:t>
            </a:r>
            <a:r>
              <a:rPr lang="ru-RU" dirty="0" err="1" smtClean="0"/>
              <a:t>Пуркаев</a:t>
            </a:r>
            <a:r>
              <a:rPr lang="ru-RU" dirty="0" smtClean="0"/>
              <a:t> окончил Военную академию им. М.В. Фрунзе и получил назначение командиром 1-й  моторизованной химической дивизии. Через два года возглавил штаб Белорусского военного округа. В августе 1939 года его переводят военным атташе при полпредстве Советского Союза в Германии. Но уже через полгода возвращают на прежнюю должность в Минск, где он не задерживается и вскоре становится  начальником штаба Киевского особого военного округа.</a:t>
            </a:r>
            <a:endParaRPr lang="ru-RU" dirty="0"/>
          </a:p>
        </p:txBody>
      </p:sp>
      <p:pic>
        <p:nvPicPr>
          <p:cNvPr id="1026" name="Picture 2" descr="C:\Documents and Settings\ПК1\Рабочий стол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14290"/>
            <a:ext cx="5786478" cy="271464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Мужчины уходящие на фронт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8" name="Picture 2" descr="C:\Users\Kate\Desktop\материал\1367853848_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32656"/>
            <a:ext cx="6624736" cy="39086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709370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/>
              <a:t>Военные операции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       С началом Великой Отечественной войны Максим </a:t>
            </a:r>
            <a:r>
              <a:rPr lang="ru-RU" dirty="0" err="1" smtClean="0"/>
              <a:t>Пуркаев</a:t>
            </a:r>
            <a:r>
              <a:rPr lang="ru-RU" dirty="0" smtClean="0"/>
              <a:t> – начальник штаба </a:t>
            </a:r>
            <a:r>
              <a:rPr lang="ru-RU" dirty="0" err="1" smtClean="0"/>
              <a:t>Юго</a:t>
            </a:r>
            <a:r>
              <a:rPr lang="ru-RU" dirty="0" smtClean="0"/>
              <a:t> – Западного фронта. Штаб под его руководством быстро отработал предварительные боевые распоряжения и своевременно передал их армии и корпусам. </a:t>
            </a:r>
            <a:r>
              <a:rPr lang="ru-RU" dirty="0" err="1" smtClean="0"/>
              <a:t>Пуркаев</a:t>
            </a:r>
            <a:r>
              <a:rPr lang="ru-RU" dirty="0" smtClean="0"/>
              <a:t> назначен в группу </a:t>
            </a:r>
            <a:r>
              <a:rPr lang="ru-RU" dirty="0" err="1" smtClean="0"/>
              <a:t>Климента</a:t>
            </a:r>
            <a:r>
              <a:rPr lang="ru-RU" dirty="0" smtClean="0"/>
              <a:t> Ворошилова, ведавшую формированием и обучением резервных соединений на территории Приволжского военного округа. Имея большой опыт войсковой и штабной службы, генерал – лейтенант </a:t>
            </a:r>
            <a:r>
              <a:rPr lang="ru-RU" dirty="0" err="1" smtClean="0"/>
              <a:t>Пуркаев</a:t>
            </a:r>
            <a:r>
              <a:rPr lang="ru-RU" dirty="0" smtClean="0"/>
              <a:t> активно включился в подготовку новых формирований для РККА. С ноября 1941 года он – командующий 60-й армией, преобразованной в конце декабря в 3-ю ударную армию.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276</TotalTime>
  <Words>987</Words>
  <Application>Microsoft Office PowerPoint</Application>
  <PresentationFormat>Экран (4:3)</PresentationFormat>
  <Paragraphs>46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Воздушный поток</vt:lpstr>
      <vt:lpstr>О командующем парадом           в Куйбышеве   7 ноября 1941 года Максиме Пуркаеве (по материалам газеты «Волжская коммуна»             от 20 октября 2017 года, №272 (30167))</vt:lpstr>
      <vt:lpstr>Слайд 2</vt:lpstr>
      <vt:lpstr>Слайд 3</vt:lpstr>
      <vt:lpstr>Из рабочих  в генералы</vt:lpstr>
      <vt:lpstr>Слайд 5</vt:lpstr>
      <vt:lpstr>Слайд 6</vt:lpstr>
      <vt:lpstr>Слайд 7</vt:lpstr>
      <vt:lpstr>Мужчины уходящие на фронт </vt:lpstr>
      <vt:lpstr>Военные операции</vt:lpstr>
      <vt:lpstr>Слайд 10</vt:lpstr>
      <vt:lpstr>Слайд 11</vt:lpstr>
      <vt:lpstr>Улица названа в честь Максима Пуркаева   </vt:lpstr>
      <vt:lpstr>Слайд 13</vt:lpstr>
      <vt:lpstr>Слайд 14</vt:lpstr>
      <vt:lpstr>Слайд 15</vt:lpstr>
      <vt:lpstr>Слайд 16</vt:lpstr>
      <vt:lpstr>Слайд 17</vt:lpstr>
      <vt:lpstr>Слайд 18</vt:lpstr>
      <vt:lpstr>Над созданием презентации работала  Николаева Ксения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командующем парадом в Куйбышеве 7 ноября 1941 года</dc:title>
  <cp:lastModifiedBy>ПК1</cp:lastModifiedBy>
  <cp:revision>34</cp:revision>
  <dcterms:modified xsi:type="dcterms:W3CDTF">2018-10-25T07:44:07Z</dcterms:modified>
</cp:coreProperties>
</file>