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64" r:id="rId13"/>
    <p:sldId id="267" r:id="rId14"/>
    <p:sldId id="274" r:id="rId15"/>
    <p:sldId id="275" r:id="rId16"/>
    <p:sldId id="266" r:id="rId17"/>
    <p:sldId id="265" r:id="rId18"/>
    <p:sldId id="273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DC9A-9351-4971-8A72-4E12E7968218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31313-1206-4F80-804D-7C4492C0B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Конституции РФ</a:t>
            </a:r>
            <a:br>
              <a:rPr lang="ru-RU" dirty="0" smtClean="0"/>
            </a:br>
            <a:r>
              <a:rPr lang="ru-RU" sz="2700" dirty="0" smtClean="0"/>
              <a:t>(по материалам «Школьной энциклопедии: истории России </a:t>
            </a:r>
            <a:r>
              <a:rPr lang="en-US" sz="2700" dirty="0" smtClean="0"/>
              <a:t>XX</a:t>
            </a:r>
            <a:r>
              <a:rPr lang="ru-RU" sz="2700" dirty="0" smtClean="0"/>
              <a:t> век» Москва «ОЛМА-ПРЕСС Образование», 2003 год  и  Элективного курса «Правоведение 8-9 классы. Изучаем Конституцию», Волгоград,  2006 год)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6430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ГБОУ  СОШ №1 «ОЦ» п.г.т </a:t>
            </a:r>
            <a:r>
              <a:rPr lang="ru-RU" dirty="0" err="1" smtClean="0"/>
              <a:t>Стройкерамика</a:t>
            </a:r>
            <a:r>
              <a:rPr lang="ru-RU" dirty="0" smtClean="0"/>
              <a:t>                               </a:t>
            </a:r>
          </a:p>
          <a:p>
            <a:r>
              <a:rPr lang="ru-RU" smtClean="0"/>
              <a:t>   </a:t>
            </a:r>
            <a:r>
              <a:rPr lang="ru-RU" smtClean="0"/>
              <a:t>2021 </a:t>
            </a:r>
            <a:r>
              <a:rPr lang="ru-RU" dirty="0" smtClean="0"/>
              <a:t>год</a:t>
            </a:r>
          </a:p>
          <a:p>
            <a:endParaRPr lang="ru-RU" dirty="0"/>
          </a:p>
        </p:txBody>
      </p:sp>
      <p:pic>
        <p:nvPicPr>
          <p:cNvPr id="1026" name="Picture 2" descr="E:\48932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38176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Четвёртая Конституция была принята в 1977 году. В ходе обсуждения её проекта было получено много предложений, некоторые из которых были учтены при доработке конституции партийными органами. Конституция 1977 года сохраняла преемственность с предыдущими Конституциями.</a:t>
            </a:r>
          </a:p>
          <a:p>
            <a:pPr algn="just">
              <a:buNone/>
            </a:pPr>
            <a:r>
              <a:rPr lang="ru-RU" dirty="0" smtClean="0"/>
              <a:t>               6-я статья этой Конституции провозглашала КПСС руководящей и направляющей силой советского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1977_podgotovka_i_obsugdenie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21497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В 1991 году Советский Союз как единое государство прекратил своё существование.  После этого началось изменение российского общества в направлении демократического развития, лишение коммунистической партии её господства. Весной 1993 года по инициативе Б.Н. Ельцина был разработан проект Конституции РФ. Но тогдашний состав Верховного Совета РФ и Съезда народных депутатов РФ не позволили принять данный проект Конституции. Указом президента РФ от 15 октября 1993 года было утверждено Положение о всенародном голосовании по проекту Конституции РФ, по которому требовалось, чтобы 50 % избирателей проголосовало за её принятие.</a:t>
            </a:r>
          </a:p>
          <a:p>
            <a:pPr algn="just">
              <a:buNone/>
            </a:pPr>
            <a:r>
              <a:rPr lang="ru-RU" dirty="0" smtClean="0"/>
              <a:t>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1431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12 декабря 1993 года состоялся  референдум на котором всенародным голосованием была принята новая Конституция, но уже не СССР, а РФ.</a:t>
            </a:r>
          </a:p>
          <a:p>
            <a:pPr algn="just">
              <a:buNone/>
            </a:pPr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6146" name="Picture 2" descr="E: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4290"/>
            <a:ext cx="76200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Конституции состоят из 2 частей. В первой части определяются нормы взаимоотношения граждан и государства, права личности,  а во второй описывается форма государственного устройства, статус различных властей, правила взаимоотношений парламента, президента, правительства и суда, структура и порядок действия органов управления.</a:t>
            </a:r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60844" cy="5983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Россия провозглашалась демократическим федеративным государством, президентской республикой.</a:t>
            </a:r>
          </a:p>
          <a:p>
            <a:pPr algn="just">
              <a:buNone/>
            </a:pPr>
            <a:r>
              <a:rPr lang="ru-RU" dirty="0" smtClean="0"/>
              <a:t>    Сейчас Конституция нашего государства состоит из преамбулы (вступительной статьи), двух разделов, девяти глав, 137 статей.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E:\file32973561_4099c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48384" cy="2471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В Конституции провозглашались основные демократические права, широко известные по конституциям других государств.</a:t>
            </a:r>
            <a:endParaRPr lang="ru-RU" dirty="0"/>
          </a:p>
        </p:txBody>
      </p:sp>
      <p:pic>
        <p:nvPicPr>
          <p:cNvPr id="1026" name="Picture 2" descr="E:\Czcu8E3WgAANT6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2500306"/>
            <a:ext cx="66675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1" cy="59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dirty="0" smtClean="0"/>
              <a:t>Над созданием презентации участвовали: </a:t>
            </a:r>
            <a:br>
              <a:rPr lang="ru-RU" dirty="0" smtClean="0"/>
            </a:br>
            <a:r>
              <a:rPr lang="ru-RU" sz="1600" dirty="0" smtClean="0"/>
              <a:t>участники кружка «Жить – добро творить» 6 классов</a:t>
            </a:r>
            <a:endParaRPr lang="ru-RU" dirty="0"/>
          </a:p>
        </p:txBody>
      </p:sp>
      <p:pic>
        <p:nvPicPr>
          <p:cNvPr id="2051" name="Picture 3" descr="E: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692948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Конституция – основной закон государства.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   Он  определяет общественное и государственное устройство, порядок и принципы образования  представительных органов власти, избирательную систему, основные права и обязанности граждан.</a:t>
            </a:r>
          </a:p>
          <a:p>
            <a:pPr algn="just">
              <a:buNone/>
            </a:pPr>
            <a:r>
              <a:rPr lang="ru-RU" dirty="0" smtClean="0"/>
              <a:t>            Ни один закон государства не может противоречить Конституции.</a:t>
            </a:r>
          </a:p>
          <a:p>
            <a:pPr algn="just">
              <a:buNone/>
            </a:pPr>
            <a:r>
              <a:rPr lang="ru-RU" dirty="0" smtClean="0"/>
              <a:t>             Первые конституции были приняты в конце 18 века в США и Франции.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Благодарим за внимание!</a:t>
            </a:r>
            <a:endParaRPr lang="ru-RU" sz="6600" dirty="0"/>
          </a:p>
        </p:txBody>
      </p:sp>
      <p:pic>
        <p:nvPicPr>
          <p:cNvPr id="5122" name="Picture 2" descr="E:\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771530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граждане государства должны быть знакомы </a:t>
            </a:r>
            <a:r>
              <a:rPr lang="ru-RU" smtClean="0"/>
              <a:t>с Конституцией!</a:t>
            </a:r>
            <a:endParaRPr lang="ru-RU" dirty="0"/>
          </a:p>
        </p:txBody>
      </p:sp>
      <p:pic>
        <p:nvPicPr>
          <p:cNvPr id="1026" name="Picture 2" descr="E:\s-dnem-konstitucii-rossijskoj-feder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25" y="357167"/>
            <a:ext cx="523875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В Российской империи не было документа с названием «конституция», но существовал Свод  основных государственных законов, который в усечённом виде выполнял некоторые функции конституции.</a:t>
            </a:r>
          </a:p>
          <a:p>
            <a:pPr algn="just">
              <a:buNone/>
            </a:pPr>
            <a:r>
              <a:rPr lang="ru-RU" dirty="0" smtClean="0"/>
              <a:t>              В 1905 – 1906 годах в условиях революции, был введён парламент и некоторые права, которые обычно закрепляются в конституции.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После Февральской революции Временное правительство подготовило выборы в Учредительное собрание, которое должно было установить форму правления в России и выработать конституцию.</a:t>
            </a:r>
          </a:p>
          <a:p>
            <a:pPr algn="just">
              <a:buNone/>
            </a:pPr>
            <a:r>
              <a:rPr lang="ru-RU" dirty="0" smtClean="0"/>
              <a:t>            Но до 1918 года в России так и не удалось добиться принятия  конституции.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   В январе 1918 года на </a:t>
            </a:r>
            <a:r>
              <a:rPr lang="en-US" dirty="0" smtClean="0"/>
              <a:t>III </a:t>
            </a:r>
            <a:r>
              <a:rPr lang="ru-RU" dirty="0" smtClean="0"/>
              <a:t>Всероссийском съезде Советов была принята Декларация прав трудящихся и эксплуатируемого народа, которая, по сути, являлась «малой конституцией».</a:t>
            </a:r>
          </a:p>
          <a:p>
            <a:pPr algn="just">
              <a:buNone/>
            </a:pPr>
            <a:r>
              <a:rPr lang="ru-RU" dirty="0" smtClean="0"/>
              <a:t>           Первая Российская конституция была принята на </a:t>
            </a:r>
            <a:r>
              <a:rPr lang="en-US" dirty="0" smtClean="0"/>
              <a:t>V </a:t>
            </a:r>
            <a:r>
              <a:rPr lang="ru-RU" dirty="0" smtClean="0"/>
              <a:t>Всероссийском съезде Советов 10 июля 1918 года и вступила в действие с момента опубликования 19 июля. По  этой конституции избирательное право было ограниченным; в конституции не указывалось, что вся реальная власть находится у партии большевиков. По сути эта конституция – фасад большевистской диктатуры.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57187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      После образования СССР появилась потребность в принятии новой конституции, отражавшей  восстановление государственного единства народов бывшей российской империи. Вторая Конституция была принята 31 января 1924 года и состояла из двух документов: Декларации и Договора об образовании СССР.</a:t>
            </a:r>
            <a:endParaRPr lang="ru-RU" dirty="0"/>
          </a:p>
        </p:txBody>
      </p:sp>
      <p:pic>
        <p:nvPicPr>
          <p:cNvPr id="2050" name="Picture 2" descr="E:\away.php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35811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Третья Конституция СССР была принята 5 декабря 1936 года. К правам и свободам добавлялись право на труд,  на отдых, на социальное обеспечение,  образование и другие. Впервые признавалась не6прикосновенность личности. При этом в реальности аресты производились. Избирательное право становилось всеобщим.  Вводились прямые выборы во  все звенья системы Советов. Выборы стали проходить только в округах по месту жительства и открытое голосование было заменено тайным.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 Но закреплённая   в Конституции власть народа носила формальный характер, ведь реальная власть была не у советских органов, а у Политбюро ЦК ВКП (б). Несмотря на провозглашённые права и свободы, в стране был развёрнут террор.     </a:t>
            </a:r>
          </a:p>
          <a:p>
            <a:pPr algn="just">
              <a:buNone/>
            </a:pPr>
            <a:r>
              <a:rPr lang="ru-RU" dirty="0" smtClean="0"/>
              <a:t>              Произошло разделение исполнительных и законодательных ветвей власти.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696</Words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 Конституции РФ (по материалам «Школьной энциклопедии: истории России XX век» Москва «ОЛМА-ПРЕСС Образование», 2003 год  и  Элективного курса «Правоведение 8-9 классы. Изучаем Конституцию», Волгоград,  2006 год)</vt:lpstr>
      <vt:lpstr>Конституция – основной закон государства.</vt:lpstr>
      <vt:lpstr>ВСЕ граждане государства должны быть знакомы с Конституцией!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Над созданием презентации участвовали:  участники кружка «Жить – добро творить» 6 классов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Конституции РФ</dc:title>
  <cp:lastModifiedBy>Гость</cp:lastModifiedBy>
  <cp:revision>28</cp:revision>
  <dcterms:modified xsi:type="dcterms:W3CDTF">2021-12-13T07:55:47Z</dcterms:modified>
</cp:coreProperties>
</file>