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22860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 140- </a:t>
            </a:r>
            <a:r>
              <a:rPr lang="ru-RU" b="1" i="1" dirty="0" err="1" smtClean="0"/>
              <a:t>летию</a:t>
            </a:r>
            <a:r>
              <a:rPr lang="ru-RU" b="1" i="1" dirty="0" smtClean="0"/>
              <a:t> со дня рождения К.Чуковского</a:t>
            </a:r>
            <a:endParaRPr lang="ru-RU" dirty="0" smtClean="0"/>
          </a:p>
          <a:p>
            <a:r>
              <a:rPr lang="ru-RU" b="1" i="1" dirty="0" smtClean="0"/>
              <a:t>"УДИВИТЕЛЬНЫЙ МИР</a:t>
            </a:r>
          </a:p>
          <a:p>
            <a:r>
              <a:rPr lang="ru-RU" b="1" i="1" dirty="0" smtClean="0"/>
              <a:t>КОРНЕЯ </a:t>
            </a:r>
            <a:r>
              <a:rPr lang="ru-RU" b="1" i="1" dirty="0" smtClean="0"/>
              <a:t>ЧУКОВСКОГО»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1026" name="Picture 2" descr="C:\Users\Гость\Desktop\Мои докумн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2362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ость\Desktop\Мои докумнты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ость\Desktop\Мои докумнты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сть\Desktop\Мои докумнты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ость\Desktop\Мои докумнты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ость\Desktop\Мои докумнты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Мои докумнты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сть\Desktop\Мои докумнты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сть\Desktop\Мои докумнты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Мои докумнты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Мои докумнты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Корней Чуковский - один из любимых детских авторов. Кто же не знает Муху Цокотуху, </a:t>
            </a:r>
            <a:r>
              <a:rPr lang="ru-RU" dirty="0" err="1" smtClean="0"/>
              <a:t>Мойдодыра</a:t>
            </a:r>
            <a:r>
              <a:rPr lang="ru-RU" dirty="0" smtClean="0"/>
              <a:t>, бабушку Федору и других персонажей Корнея Ивановича Чуковского?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</a:t>
            </a:r>
            <a:r>
              <a:rPr lang="ru-RU" dirty="0" smtClean="0"/>
              <a:t>Его </a:t>
            </a:r>
            <a:r>
              <a:rPr lang="ru-RU" dirty="0" smtClean="0"/>
              <a:t>произведения написаны простым детским языком, эмоциональны, доступны для детей, легко воспринимаются, ведь К.И. Чуковский в своих сказках – играет с малышами, и для маленьких слушателей чтение этих сказок превращается в забавную игру.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Мои докумнты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сть\Desktop\Мои докумнты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Гость\Desktop\Мои докумнты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900115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Гость\Desktop\Мои докумнты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Мои докумнты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Мои докумнты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\Desktop\Мои докумнты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Гость\Desktop\Мои докумнты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86</Words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29</cp:revision>
  <dcterms:created xsi:type="dcterms:W3CDTF">2022-03-16T05:23:10Z</dcterms:created>
  <dcterms:modified xsi:type="dcterms:W3CDTF">2022-03-21T06:33:08Z</dcterms:modified>
</cp:coreProperties>
</file>