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Первокласснику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 о названии нашей школы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121444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ГБОУ СОШ №1 «ОЦ» </a:t>
            </a:r>
            <a:r>
              <a:rPr lang="ru-RU" dirty="0" err="1" smtClean="0"/>
              <a:t>п.г.т.Стройкерамика</a:t>
            </a:r>
            <a:endParaRPr lang="ru-RU" dirty="0" smtClean="0"/>
          </a:p>
          <a:p>
            <a:r>
              <a:rPr lang="ru-RU" dirty="0" smtClean="0"/>
              <a:t>Библиотекарь Мокшина И.Л.</a:t>
            </a:r>
          </a:p>
          <a:p>
            <a:r>
              <a:rPr lang="ru-RU" smtClean="0"/>
              <a:t>2022 год</a:t>
            </a:r>
            <a:endParaRPr lang="ru-RU" dirty="0"/>
          </a:p>
        </p:txBody>
      </p:sp>
      <p:pic>
        <p:nvPicPr>
          <p:cNvPr id="4" name="Рисунок 3" descr="https://pp.vk.me/c630522/v630522624/3176d/fpkC3SxvEB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85927"/>
            <a:ext cx="6215106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Тебе знакома Матрёшка?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Содержимое 3" descr="C:\Users\Гость\Desktop\1\13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13286" y="1600200"/>
            <a:ext cx="571742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             </a:t>
            </a:r>
            <a:r>
              <a:rPr lang="ru-RU" dirty="0" smtClean="0">
                <a:solidFill>
                  <a:schemeClr val="tx2"/>
                </a:solidFill>
              </a:rPr>
              <a:t>Матрёшка – это народная игрушка, имеющая для русских людей огромное значение. Выглядит она как расписная деревянная кукла, а вернее, целый набор кукол: внутри самой большой матрёшки находятся похожие на неё куколки, но в меньшем размере. Как правило, в таком наборе присутствует не менее трёх матрёшек.</a:t>
            </a:r>
          </a:p>
          <a:p>
            <a:pPr fontAlgn="base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chemeClr val="tx2"/>
                </a:solidFill>
              </a:rPr>
              <a:t>            Каждая из кукол имеет плоское донце и по форме напоминает яйцо, состоящее из двух частей, которые легко соединяются и разъединяется.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C:\Users\Гость\Desktop\1\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4572000" cy="311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Ты  стал учеником </a:t>
            </a:r>
            <a:r>
              <a:rPr lang="ru-RU" dirty="0" err="1" smtClean="0"/>
              <a:t>________класса</a:t>
            </a:r>
            <a:r>
              <a:rPr lang="ru-RU" dirty="0" smtClean="0"/>
              <a:t>  нашей школы. У тебя есть имя и фамилия. Ты ещё мал и похож на первую самую маленькую  матрёшку.</a:t>
            </a:r>
            <a:endParaRPr lang="ru-RU" dirty="0"/>
          </a:p>
        </p:txBody>
      </p:sp>
      <p:pic>
        <p:nvPicPr>
          <p:cNvPr id="1026" name="Picture 2" descr="C:\Users\Гость\Desktop\1\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286124"/>
            <a:ext cx="397194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    У нашей школы, как и у тебя, тоже есть  своё название. Младшие учащиеся называют её школой №1 посёлка </a:t>
            </a:r>
            <a:r>
              <a:rPr lang="ru-RU" b="1" dirty="0" smtClean="0">
                <a:solidFill>
                  <a:schemeClr val="tx2"/>
                </a:solidFill>
              </a:rPr>
              <a:t>Керамика</a:t>
            </a:r>
            <a:r>
              <a:rPr lang="ru-RU" dirty="0" smtClean="0"/>
              <a:t> или точнее </a:t>
            </a:r>
            <a:r>
              <a:rPr lang="ru-RU" b="1" dirty="0" err="1" smtClean="0">
                <a:solidFill>
                  <a:schemeClr val="tx2"/>
                </a:solidFill>
              </a:rPr>
              <a:t>Стройкерамика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          А старшие ребята знают её полное   точное название. Это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chemeClr val="tx2"/>
                </a:solidFill>
              </a:rPr>
              <a:t>Государственное бюджетное общеобразовательное учреждение Самарской области средняя общеобразовательная школа №1 «Образовательный центр» имени 21 армии Вооруженных сил СССР  </a:t>
            </a:r>
            <a:r>
              <a:rPr lang="ru-RU" b="1" i="1" dirty="0" err="1" smtClean="0">
                <a:solidFill>
                  <a:schemeClr val="tx2"/>
                </a:solidFill>
              </a:rPr>
              <a:t>п.г.т.Стройкерамика</a:t>
            </a:r>
            <a:r>
              <a:rPr lang="ru-RU" b="1" i="1" dirty="0" smtClean="0">
                <a:solidFill>
                  <a:schemeClr val="tx2"/>
                </a:solidFill>
              </a:rPr>
              <a:t> муниципального района Волжский Самарской области (ГБОУ СОШ №1 “ОЦ” п.г.т. </a:t>
            </a:r>
            <a:r>
              <a:rPr lang="ru-RU" b="1" i="1" dirty="0" err="1" smtClean="0">
                <a:solidFill>
                  <a:schemeClr val="tx2"/>
                </a:solidFill>
              </a:rPr>
              <a:t>Стройкерамика</a:t>
            </a:r>
            <a:r>
              <a:rPr lang="ru-RU" b="1" i="1" dirty="0" smtClean="0">
                <a:solidFill>
                  <a:schemeClr val="tx2"/>
                </a:solidFill>
              </a:rPr>
              <a:t>). </a:t>
            </a:r>
            <a:r>
              <a:rPr lang="ru-RU" dirty="0" smtClean="0"/>
              <a:t>Допустим, это вторая матрёшка.  И тебя, самую маленькую матрёшку,   мы  как бы   поместим внутрь большей второй матрёшки-школы.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600079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3600" dirty="0" smtClean="0"/>
              <a:t>Здание нашей школы расположено в посёлке </a:t>
            </a:r>
            <a:r>
              <a:rPr lang="ru-RU" sz="3600" b="1" dirty="0" err="1" smtClean="0">
                <a:solidFill>
                  <a:schemeClr val="tx2"/>
                </a:solidFill>
              </a:rPr>
              <a:t>Стройкерамика</a:t>
            </a:r>
            <a:r>
              <a:rPr lang="ru-RU" sz="3600" dirty="0" smtClean="0"/>
              <a:t> и отражено в названии школы. Здание ты можешь  посмотреть на школьной экскурсии внутри и снаружи.  Это третья матрёшка. В неё мы поместим вторую. Она  больше.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i="1" dirty="0" smtClean="0"/>
              <a:t>         </a:t>
            </a:r>
            <a:r>
              <a:rPr lang="ru-RU" dirty="0" smtClean="0"/>
              <a:t>Наш посёлок </a:t>
            </a:r>
            <a:r>
              <a:rPr lang="ru-RU" dirty="0" err="1" smtClean="0"/>
              <a:t>Стройкерамика</a:t>
            </a:r>
            <a:r>
              <a:rPr lang="ru-RU" dirty="0" smtClean="0"/>
              <a:t> вместе с соседними посёлками Спутником, Энергетиком и </a:t>
            </a:r>
            <a:r>
              <a:rPr lang="ru-RU" dirty="0" err="1" smtClean="0"/>
              <a:t>Смышляевкой</a:t>
            </a:r>
            <a:r>
              <a:rPr lang="ru-RU" dirty="0" smtClean="0"/>
              <a:t>  вместе образуют </a:t>
            </a:r>
            <a:r>
              <a:rPr lang="ru-RU" b="1" dirty="0" err="1" smtClean="0">
                <a:solidFill>
                  <a:schemeClr val="tx2"/>
                </a:solidFill>
              </a:rPr>
              <a:t>Смышляевское</a:t>
            </a:r>
            <a:r>
              <a:rPr lang="ru-RU" b="1" dirty="0" smtClean="0">
                <a:solidFill>
                  <a:schemeClr val="tx2"/>
                </a:solidFill>
              </a:rPr>
              <a:t> поселение</a:t>
            </a:r>
            <a:r>
              <a:rPr lang="ru-RU" dirty="0" smtClean="0"/>
              <a:t>. Поэтому в нашей школе учатся ребята со Спутника и Энергетика, а иногда и </a:t>
            </a:r>
            <a:r>
              <a:rPr lang="ru-RU" dirty="0" err="1" smtClean="0"/>
              <a:t>Смышляевки</a:t>
            </a:r>
            <a:r>
              <a:rPr lang="ru-RU" dirty="0" smtClean="0"/>
              <a:t>. Поэтому большая  третья матрёшка условно будет нашим </a:t>
            </a:r>
            <a:r>
              <a:rPr lang="ru-RU" dirty="0" err="1" smtClean="0"/>
              <a:t>Смышляевским</a:t>
            </a:r>
            <a:r>
              <a:rPr lang="ru-RU" dirty="0" smtClean="0"/>
              <a:t> поселением.  </a:t>
            </a:r>
          </a:p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dirty="0" smtClean="0"/>
              <a:t>          Своими ногами пройти можно, но далеко. Учащихся нашей школы, проживающих на Спутнике и Энергетике,  возит  на занятия школьный автобус.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Территория нашего поселения входит (как и матрёшки) </a:t>
            </a:r>
            <a:r>
              <a:rPr lang="ru-RU" b="1" dirty="0" smtClean="0">
                <a:solidFill>
                  <a:schemeClr val="tx2"/>
                </a:solidFill>
              </a:rPr>
              <a:t>в Волжский район</a:t>
            </a:r>
            <a:r>
              <a:rPr lang="ru-RU" dirty="0" smtClean="0"/>
              <a:t>. Он большой. Пройти его от края и до края возможно, но очень трудно!  Район очень большой. В него входят много населённых пунктов, где есть свои школы со множеством своих учеников.</a:t>
            </a:r>
          </a:p>
          <a:p>
            <a:pPr>
              <a:buNone/>
            </a:pPr>
            <a:r>
              <a:rPr lang="ru-RU" dirty="0" smtClean="0"/>
              <a:t>             Большой по территории Волжский район входит в состав </a:t>
            </a:r>
            <a:r>
              <a:rPr lang="ru-RU" b="1" dirty="0" smtClean="0">
                <a:solidFill>
                  <a:schemeClr val="tx2"/>
                </a:solidFill>
              </a:rPr>
              <a:t>Самарской области</a:t>
            </a:r>
            <a:r>
              <a:rPr lang="ru-RU" dirty="0" smtClean="0"/>
              <a:t>. Это тоже отражено в названии нашей школы. Это  условно ещё одна самая  большая матрёшка.</a:t>
            </a:r>
          </a:p>
          <a:p>
            <a:pPr>
              <a:buNone/>
            </a:pPr>
            <a:r>
              <a:rPr lang="ru-RU" dirty="0" smtClean="0"/>
              <a:t>            Но и сама Самарская область входит с состав </a:t>
            </a:r>
            <a:r>
              <a:rPr lang="ru-RU" b="1" dirty="0" smtClean="0">
                <a:solidFill>
                  <a:schemeClr val="tx2"/>
                </a:solidFill>
              </a:rPr>
              <a:t>России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 </a:t>
            </a:r>
            <a:r>
              <a:rPr lang="ru-RU" i="1" dirty="0" smtClean="0">
                <a:solidFill>
                  <a:schemeClr val="tx2"/>
                </a:solidFill>
              </a:rPr>
              <a:t>А теперь попробуй нарисовать </a:t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все эти матрёшки.</a:t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/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/>
            </a:r>
            <a:br>
              <a:rPr lang="ru-RU" i="1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 Понял ли ты всё, что узнал?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dirty="0" smtClean="0"/>
              <a:t> </a:t>
            </a:r>
            <a:endParaRPr lang="ru-RU" dirty="0"/>
          </a:p>
        </p:txBody>
      </p:sp>
      <p:pic>
        <p:nvPicPr>
          <p:cNvPr id="4" name="Picture 2" descr="C:\Users\Гость\Desktop\1\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643314"/>
            <a:ext cx="335758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388</Words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Первокласснику  о названии нашей школы   </vt:lpstr>
      <vt:lpstr>Тебе знакома Матрёшка?</vt:lpstr>
      <vt:lpstr>Слайд 3</vt:lpstr>
      <vt:lpstr>Слайд 4</vt:lpstr>
      <vt:lpstr>Слайд 5</vt:lpstr>
      <vt:lpstr>Слайд 6</vt:lpstr>
      <vt:lpstr>Слайд 7</vt:lpstr>
      <vt:lpstr>Слайд 8</vt:lpstr>
      <vt:lpstr> А теперь попробуй нарисовать  все эти матрёшки.    Понял ли ты всё, что узнал?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Первокласснику  о названии нашей школы   </dc:title>
  <dc:creator>Гость</dc:creator>
  <cp:lastModifiedBy>Гость</cp:lastModifiedBy>
  <cp:revision>7</cp:revision>
  <dcterms:created xsi:type="dcterms:W3CDTF">2022-08-19T07:13:06Z</dcterms:created>
  <dcterms:modified xsi:type="dcterms:W3CDTF">2022-08-19T08:22:11Z</dcterms:modified>
</cp:coreProperties>
</file>