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826D48E-42FF-470F-A6F1-CB9E3BAB27A2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F2E8539-5A17-4EED-8527-AEE0BA96F664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BFDE9AB-9133-483C-9702-BAAA5ACEA2CA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9C169C9-211F-41B8-8A17-599E3AF8DDD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7D2BD2-57AD-4DFF-93A0-54F9CE102197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8115950-0D4F-40AD-9E7A-B8ACC3935448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B40D8EB-D814-4B92-B887-615626FB37F4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9116EBD-1F47-45B0-8CB6-BBE1BDBFCB95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B783353-FB61-4025-887B-7273709DC56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A22231-008B-4ABB-8016-D82239D3D34E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0C4D4C0-E622-4BD2-9BF3-75F17729D655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D4FBA51-7E7F-4529-A4FD-412343575E57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42D8C01-9BD1-471A-8B46-75541C67A798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77480AB-5C30-49B5-A5CD-1CFE720F3D0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5BC9D61-C333-47C7-A2CD-740EF1F1EC67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BE2D222-77A1-4979-9813-3311B8FBEED1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2D3A000-3554-4F49-8B8F-5440FC650405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479E74E-DF71-45B3-B7DD-265995AD08D8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E69AC12-6CFB-4FB5-8A1F-F042F08C976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77275C3-D37D-4D54-8523-399D3DA976E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1E77F58-B6FC-40D9-9DE5-6FFAD0D842BF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DFA2726-406C-4BBE-A937-6CB2D0E3D49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66FAB9-A4D6-4EF6-86B1-92FD7D1F41B8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E72F38D-2A14-4B13-963A-0DCA9DAF3CE6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 fontScale="88000"/>
          </a:bodyPr>
          <a:lstStyle/>
          <a:p>
            <a:r>
              <a:rPr lang="ru-RU" sz="52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" sz="1000" b="0" strike="noStrike" spc="-1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1646B64B-C99B-430A-B386-38ACDA47715E}" type="slidenum">
              <a:rPr lang="ru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lstStyle/>
          <a:p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" sz="1000" b="0" strike="noStrike" spc="-1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F9BEB598-2ED0-4964-AC6C-7ED6C0E482FD}" type="slidenum">
              <a:rPr lang="ru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/ppt/slides/slide10.xml" TargetMode="External"/><Relationship Id="rId2" Type="http://schemas.openxmlformats.org/officeDocument/2006/relationships/hyperlink" Target="/ppt/slides/slide9.xml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hyperlink" Target="/ppt/slides/slide11.x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54;p1"/>
          <p:cNvPicPr/>
          <p:nvPr/>
        </p:nvPicPr>
        <p:blipFill>
          <a:blip r:embed="rId2"/>
          <a:stretch/>
        </p:blipFill>
        <p:spPr>
          <a:xfrm>
            <a:off x="63360" y="0"/>
            <a:ext cx="9080280" cy="5142960"/>
          </a:xfrm>
          <a:prstGeom prst="rect">
            <a:avLst/>
          </a:prstGeom>
          <a:ln w="0">
            <a:noFill/>
          </a:ln>
        </p:spPr>
      </p:pic>
      <p:sp>
        <p:nvSpPr>
          <p:cNvPr id="79" name="Google Shape;55;p1"/>
          <p:cNvSpPr/>
          <p:nvPr/>
        </p:nvSpPr>
        <p:spPr>
          <a:xfrm>
            <a:off x="6187680" y="232200"/>
            <a:ext cx="2724120" cy="13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1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</a:t>
            </a:r>
            <a:r>
              <a:rPr lang="ru" sz="10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осударственное бюджетное общеобразовательное учреждение Самарской области средняя общеобразовательная школа №1 «Образовательный центр» имени 21 армии Вооруженных сил СССР п.г.т.Стройкерамика муниципального района Волжский Самарской области </a:t>
            </a:r>
            <a:r>
              <a:rPr lang="ru" sz="1400" b="0" strike="noStrike" spc="-1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80" name="Google Shape;56;p1"/>
          <p:cNvSpPr/>
          <p:nvPr/>
        </p:nvSpPr>
        <p:spPr>
          <a:xfrm>
            <a:off x="2248920" y="1129680"/>
            <a:ext cx="4244400" cy="21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6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«Применение игровых технологий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6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на уроках математики 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6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 работе с детьми с ОВЗ</a:t>
            </a:r>
            <a:endParaRPr lang="ru-RU" sz="2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6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в начальной школе»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81" name="Google Shape;57;p1"/>
          <p:cNvSpPr/>
          <p:nvPr/>
        </p:nvSpPr>
        <p:spPr>
          <a:xfrm>
            <a:off x="358920" y="3843360"/>
            <a:ext cx="25974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rIns="936360" bIns="9144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4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Учитель начальных классов: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1400" b="0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Крутоголова А.В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83040" y="6732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2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Яндекс.Учебник</a:t>
            </a:r>
            <a:endParaRPr lang="ru-RU" sz="422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oogle Shape;143;g17bab6bf876_1_50"/>
          <p:cNvPicPr/>
          <p:nvPr/>
        </p:nvPicPr>
        <p:blipFill>
          <a:blip r:embed="rId2"/>
          <a:srcRect l="664" t="4169" r="4469" b="6745"/>
          <a:stretch/>
        </p:blipFill>
        <p:spPr>
          <a:xfrm>
            <a:off x="453600" y="1017720"/>
            <a:ext cx="7572960" cy="400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62880" y="5724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2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Учи.ру</a:t>
            </a:r>
            <a:r>
              <a:rPr lang="ru" sz="422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ru-RU" sz="422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Google Shape;150;g17bab6bf876_1_56"/>
          <p:cNvPicPr/>
          <p:nvPr/>
        </p:nvPicPr>
        <p:blipFill>
          <a:blip r:embed="rId2"/>
          <a:srcRect l="551" t="3963" r="4247" b="5761"/>
          <a:stretch/>
        </p:blipFill>
        <p:spPr>
          <a:xfrm>
            <a:off x="618480" y="854280"/>
            <a:ext cx="7906680" cy="4217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11760" y="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ЯКласс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Google Shape;157;g17bab6bf876_1_62"/>
          <p:cNvPicPr/>
          <p:nvPr/>
        </p:nvPicPr>
        <p:blipFill>
          <a:blip r:embed="rId2"/>
          <a:srcRect l="1238" t="3570" r="4235" b="5354"/>
          <a:stretch/>
        </p:blipFill>
        <p:spPr>
          <a:xfrm>
            <a:off x="719640" y="702720"/>
            <a:ext cx="7704720" cy="4174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13640" y="-5508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LearningApps.org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Google Shape;163;g17bab6bf876_1_68"/>
          <p:cNvPicPr/>
          <p:nvPr/>
        </p:nvPicPr>
        <p:blipFill>
          <a:blip r:embed="rId2"/>
          <a:srcRect l="6201" t="4278" r="8851" b="6588"/>
          <a:stretch/>
        </p:blipFill>
        <p:spPr>
          <a:xfrm>
            <a:off x="1051200" y="755280"/>
            <a:ext cx="6949440" cy="4102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250560" y="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LearningApps.org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Google Shape;170;g17bab6bf876_1_80"/>
          <p:cNvPicPr/>
          <p:nvPr/>
        </p:nvPicPr>
        <p:blipFill>
          <a:blip r:embed="rId2"/>
          <a:srcRect l="16299" t="9528" r="21430" b="19051"/>
          <a:stretch/>
        </p:blipFill>
        <p:spPr>
          <a:xfrm>
            <a:off x="1469520" y="811080"/>
            <a:ext cx="6714720" cy="433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70720" y="12852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LearningApps.org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Google Shape;176;g17bab6bf876_1_86"/>
          <p:cNvPicPr/>
          <p:nvPr/>
        </p:nvPicPr>
        <p:blipFill>
          <a:blip r:embed="rId2"/>
          <a:srcRect l="17493" t="9444" r="20906" b="19759"/>
          <a:stretch/>
        </p:blipFill>
        <p:spPr>
          <a:xfrm>
            <a:off x="1517760" y="835200"/>
            <a:ext cx="6554160" cy="423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140000" y="540000"/>
            <a:ext cx="4691880" cy="402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i="1" strike="noStrike" spc="-1">
                <a:solidFill>
                  <a:srgbClr val="000000"/>
                </a:solidFill>
                <a:latin typeface="Times New Roman"/>
              </a:rPr>
              <a:t>«Игра - это искра, зажигающая огонек пытливости и любознательности».</a:t>
            </a:r>
            <a:endParaRPr lang="ru-RU" sz="3200" b="1" i="1" strike="noStrike" spc="-1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ru-RU" sz="3200" b="1" i="1" strike="noStrike" spc="-1">
              <a:solidFill>
                <a:srgbClr val="000000"/>
              </a:solidFill>
              <a:latin typeface="Times New Roman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ru-RU" sz="3200" b="1" i="1" strike="noStrike" spc="-1">
              <a:solidFill>
                <a:srgbClr val="000000"/>
              </a:solidFill>
              <a:latin typeface="Times New Roman"/>
            </a:endParaRPr>
          </a:p>
          <a:p>
            <a:pPr marL="432000" indent="-324000" algn="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i="1" strike="noStrike" spc="-1">
                <a:solidFill>
                  <a:srgbClr val="000000"/>
                </a:solidFill>
                <a:latin typeface="Times New Roman"/>
              </a:rPr>
              <a:t>В.А. Сухомлинский  </a:t>
            </a:r>
            <a:endParaRPr lang="ru-RU" sz="3200" b="1" i="1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7" name="Рисунок 136"/>
          <p:cNvPicPr/>
          <p:nvPr/>
        </p:nvPicPr>
        <p:blipFill>
          <a:blip r:embed="rId2"/>
          <a:srcRect l="19685" r="21250"/>
          <a:stretch/>
        </p:blipFill>
        <p:spPr>
          <a:xfrm>
            <a:off x="180000" y="540000"/>
            <a:ext cx="3578400" cy="387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81;g17bab6bf876_1_92"/>
          <p:cNvPicPr/>
          <p:nvPr/>
        </p:nvPicPr>
        <p:blipFill>
          <a:blip r:embed="rId2"/>
          <a:srcRect l="110" t="-29301" r="-110" b="30914"/>
          <a:stretch/>
        </p:blipFill>
        <p:spPr>
          <a:xfrm>
            <a:off x="-51120" y="-2180880"/>
            <a:ext cx="9245520" cy="7324200"/>
          </a:xfrm>
          <a:prstGeom prst="rect">
            <a:avLst/>
          </a:prstGeom>
          <a:ln w="0">
            <a:noFill/>
          </a:ln>
        </p:spPr>
      </p:pic>
      <p:sp>
        <p:nvSpPr>
          <p:cNvPr id="139" name="PlaceHolder 1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ru" sz="4900" b="1" strike="noStrike" spc="-1">
                <a:solidFill>
                  <a:srgbClr val="EEFF41"/>
                </a:solidFill>
                <a:latin typeface="Times New Roman"/>
                <a:ea typeface="Times New Roman"/>
              </a:rPr>
              <a:t>СПАСИБО ЗА ВНИМАНИЕ! </a:t>
            </a:r>
            <a:endParaRPr lang="ru-RU" sz="49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/>
          </p:nvPr>
        </p:nvSpPr>
        <p:spPr>
          <a:xfrm>
            <a:off x="260640" y="42804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" sz="31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Главной целью </a:t>
            </a:r>
            <a:r>
              <a:rPr lang="ru" sz="31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применения игровых технологий является развитие и активизация познавательного интереса у ребенка.</a:t>
            </a:r>
            <a:endParaRPr lang="ru-RU" sz="31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Google Shape;63;p3"/>
          <p:cNvPicPr/>
          <p:nvPr/>
        </p:nvPicPr>
        <p:blipFill>
          <a:blip r:embed="rId2"/>
          <a:stretch/>
        </p:blipFill>
        <p:spPr>
          <a:xfrm>
            <a:off x="6635520" y="2571840"/>
            <a:ext cx="2188440" cy="257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12852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2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Математические игры</a:t>
            </a:r>
            <a:endParaRPr lang="ru-RU" sz="422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“Засели домики”.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“Собери яблоки”.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“Найди ошибку”.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Математическая эстафета.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Times New Roman"/>
              <a:buAutoNum type="arabicPeriod"/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Задачи в стихах.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Google Shape;70;p4"/>
          <p:cNvPicPr/>
          <p:nvPr/>
        </p:nvPicPr>
        <p:blipFill>
          <a:blip r:embed="rId2" cstate="print"/>
          <a:stretch/>
        </p:blipFill>
        <p:spPr>
          <a:xfrm>
            <a:off x="4255560" y="1328040"/>
            <a:ext cx="4255200" cy="3723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11760" y="14904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Накорми котенка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" name="Google Shape;76;p5"/>
          <p:cNvPicPr/>
          <p:nvPr/>
        </p:nvPicPr>
        <p:blipFill>
          <a:blip r:embed="rId2"/>
          <a:srcRect l="21796" t="28136" r="26981" b="8294"/>
          <a:stretch/>
        </p:blipFill>
        <p:spPr>
          <a:xfrm>
            <a:off x="142920" y="2487240"/>
            <a:ext cx="3479760" cy="2428560"/>
          </a:xfrm>
          <a:prstGeom prst="rect">
            <a:avLst/>
          </a:prstGeom>
          <a:ln w="0">
            <a:noFill/>
          </a:ln>
        </p:spPr>
      </p:pic>
      <p:pic>
        <p:nvPicPr>
          <p:cNvPr id="89" name="Google Shape;77;p5"/>
          <p:cNvPicPr/>
          <p:nvPr/>
        </p:nvPicPr>
        <p:blipFill>
          <a:blip r:embed="rId3"/>
          <a:srcRect l="20667" t="28005" r="24719" b="6430"/>
          <a:stretch/>
        </p:blipFill>
        <p:spPr>
          <a:xfrm>
            <a:off x="4218840" y="1976400"/>
            <a:ext cx="4531680" cy="3060000"/>
          </a:xfrm>
          <a:prstGeom prst="rect">
            <a:avLst/>
          </a:prstGeom>
          <a:ln w="0">
            <a:noFill/>
          </a:ln>
        </p:spPr>
      </p:pic>
      <p:sp>
        <p:nvSpPr>
          <p:cNvPr id="90" name="Google Shape;78;p5"/>
          <p:cNvSpPr/>
          <p:nvPr/>
        </p:nvSpPr>
        <p:spPr>
          <a:xfrm>
            <a:off x="468720" y="898920"/>
            <a:ext cx="7889040" cy="103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Цель: </a:t>
            </a:r>
            <a:r>
              <a:rPr lang="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закрепление таблицы сложения и вычитания в пределах 10.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11760" y="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Игровой кубик 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34160" y="1518840"/>
            <a:ext cx="5668920" cy="3408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r>
              <a:rPr lang="ru" sz="1800" b="0" i="1" u="sng" strike="noStrike" spc="-1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Примеры заданий: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1. Назови предыдущее/последующее число.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2. Назови соседей этого числа.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3. Прибавь к этому числу число 5.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4. Вычти из этого числа число 3.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ru" sz="1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5. Умножь это число на 6.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50000"/>
              </a:lnSpc>
              <a:spcBef>
                <a:spcPts val="1199"/>
              </a:spcBef>
              <a:buNone/>
              <a:tabLst>
                <a:tab pos="0" algn="l"/>
              </a:tabLst>
            </a:pPr>
            <a:endParaRPr lang="ru-RU" sz="7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Google Shape;85;p6"/>
          <p:cNvPicPr/>
          <p:nvPr/>
        </p:nvPicPr>
        <p:blipFill>
          <a:blip r:embed="rId2" cstate="print"/>
          <a:srcRect l="35512" t="4724" r="35160" b="5787"/>
          <a:stretch/>
        </p:blipFill>
        <p:spPr>
          <a:xfrm>
            <a:off x="6306840" y="1467720"/>
            <a:ext cx="2045520" cy="3510360"/>
          </a:xfrm>
          <a:prstGeom prst="rect">
            <a:avLst/>
          </a:prstGeom>
          <a:ln w="0">
            <a:noFill/>
          </a:ln>
        </p:spPr>
      </p:pic>
      <p:sp>
        <p:nvSpPr>
          <p:cNvPr id="94" name="Google Shape;86;p6"/>
          <p:cNvSpPr/>
          <p:nvPr/>
        </p:nvSpPr>
        <p:spPr>
          <a:xfrm>
            <a:off x="224640" y="852120"/>
            <a:ext cx="804132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Цель: </a:t>
            </a:r>
            <a:r>
              <a:rPr lang="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закрепление программного материала.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Математический диктант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Google Shape;92;p8"/>
          <p:cNvPicPr/>
          <p:nvPr/>
        </p:nvPicPr>
        <p:blipFill>
          <a:blip r:embed="rId2"/>
          <a:srcRect l="25334" t="35710" r="18977" b="32733"/>
          <a:stretch/>
        </p:blipFill>
        <p:spPr>
          <a:xfrm>
            <a:off x="122400" y="1837080"/>
            <a:ext cx="5092200" cy="1622160"/>
          </a:xfrm>
          <a:prstGeom prst="rect">
            <a:avLst/>
          </a:prstGeom>
          <a:ln w="0">
            <a:noFill/>
          </a:ln>
        </p:spPr>
      </p:pic>
      <p:pic>
        <p:nvPicPr>
          <p:cNvPr id="97" name="Google Shape;93;p8"/>
          <p:cNvPicPr/>
          <p:nvPr/>
        </p:nvPicPr>
        <p:blipFill>
          <a:blip r:embed="rId3" cstate="print"/>
          <a:stretch/>
        </p:blipFill>
        <p:spPr>
          <a:xfrm>
            <a:off x="6318720" y="1434240"/>
            <a:ext cx="2569680" cy="3475440"/>
          </a:xfrm>
          <a:prstGeom prst="rect">
            <a:avLst/>
          </a:prstGeom>
          <a:ln w="0">
            <a:noFill/>
          </a:ln>
        </p:spPr>
      </p:pic>
      <p:sp>
        <p:nvSpPr>
          <p:cNvPr id="98" name="Google Shape;94;p8"/>
          <p:cNvSpPr/>
          <p:nvPr/>
        </p:nvSpPr>
        <p:spPr>
          <a:xfrm rot="10800000">
            <a:off x="1093680" y="3400200"/>
            <a:ext cx="1066320" cy="3798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chemeClr val="dk1"/>
          </a:solidFill>
          <a:ln w="9525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Google Shape;97;p8"/>
          <p:cNvSpPr/>
          <p:nvPr/>
        </p:nvSpPr>
        <p:spPr>
          <a:xfrm>
            <a:off x="210960" y="3593160"/>
            <a:ext cx="939600" cy="20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000000"/>
            </a:solidFill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98;p8"/>
          <p:cNvSpPr/>
          <p:nvPr/>
        </p:nvSpPr>
        <p:spPr>
          <a:xfrm>
            <a:off x="244800" y="777240"/>
            <a:ext cx="865368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Цель: </a:t>
            </a:r>
            <a:r>
              <a:rPr lang="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Закрепление пройденного материала.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11760" y="-4500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Математики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Google Shape;104;g17c34d5cea2_1_9"/>
          <p:cNvSpPr/>
          <p:nvPr/>
        </p:nvSpPr>
        <p:spPr>
          <a:xfrm>
            <a:off x="153000" y="527760"/>
            <a:ext cx="8755920" cy="103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Цель:</a:t>
            </a:r>
            <a:r>
              <a:rPr lang="r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развитие познавательной активности младших школьников.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03" name="Google Shape;105;g17c34d5cea2_1_9"/>
          <p:cNvPicPr/>
          <p:nvPr/>
        </p:nvPicPr>
        <p:blipFill>
          <a:blip r:embed="rId2"/>
          <a:stretch/>
        </p:blipFill>
        <p:spPr>
          <a:xfrm>
            <a:off x="836280" y="1663560"/>
            <a:ext cx="2548440" cy="3398040"/>
          </a:xfrm>
          <a:prstGeom prst="rect">
            <a:avLst/>
          </a:prstGeom>
          <a:ln w="0">
            <a:noFill/>
          </a:ln>
        </p:spPr>
      </p:pic>
      <p:pic>
        <p:nvPicPr>
          <p:cNvPr id="104" name="Google Shape;106;g17c34d5cea2_1_9"/>
          <p:cNvPicPr/>
          <p:nvPr/>
        </p:nvPicPr>
        <p:blipFill>
          <a:blip r:embed="rId3" cstate="print"/>
          <a:stretch/>
        </p:blipFill>
        <p:spPr>
          <a:xfrm>
            <a:off x="3506760" y="1461600"/>
            <a:ext cx="5454000" cy="3168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11760" y="-4500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4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“Математики”</a:t>
            </a:r>
            <a:endParaRPr lang="ru-RU" sz="42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6" name="Google Shape;112;p9"/>
          <p:cNvGraphicFramePr/>
          <p:nvPr/>
        </p:nvGraphicFramePr>
        <p:xfrm>
          <a:off x="290160" y="762480"/>
          <a:ext cx="8563320" cy="3969360"/>
        </p:xfrm>
        <a:graphic>
          <a:graphicData uri="http://schemas.openxmlformats.org/drawingml/2006/table">
            <a:tbl>
              <a:tblPr/>
              <a:tblGrid>
                <a:gridCol w="2140560"/>
                <a:gridCol w="2140560"/>
                <a:gridCol w="2140560"/>
                <a:gridCol w="2141640"/>
              </a:tblGrid>
              <a:tr h="48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800" b="1" i="1" u="sng" strike="noStrike" spc="-1">
                          <a:solidFill>
                            <a:srgbClr val="000000"/>
                          </a:solidFill>
                          <a:uFillTx/>
                          <a:latin typeface="Times New Roman"/>
                          <a:ea typeface="Times New Roman"/>
                        </a:rPr>
                        <a:t>КАТЕГОРИЯ 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800" b="1" i="1" u="sng" strike="noStrike" spc="-1">
                          <a:solidFill>
                            <a:srgbClr val="000000"/>
                          </a:solidFill>
                          <a:uFillTx/>
                          <a:latin typeface="Times New Roman"/>
                          <a:ea typeface="Times New Roman"/>
                        </a:rPr>
                        <a:t>БАЛЛЫ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69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Нахождение значения числового выражения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u="sng" strike="noStrike" spc="-1">
                          <a:solidFill>
                            <a:srgbClr val="0097A7"/>
                          </a:solidFill>
                          <a:uFillTx/>
                          <a:latin typeface="Times New Roman"/>
                          <a:ea typeface="Times New Roman"/>
                          <a:hlinkClick r:id="rId2"/>
                        </a:rPr>
                        <a:t>10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u="sng" strike="noStrike" spc="-1">
                          <a:solidFill>
                            <a:srgbClr val="0097A7"/>
                          </a:solidFill>
                          <a:uFillTx/>
                          <a:latin typeface="Times New Roman"/>
                          <a:ea typeface="Times New Roman"/>
                          <a:hlinkClick r:id="rId3"/>
                        </a:rPr>
                        <a:t>30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u="sng" strike="noStrike" spc="-1">
                          <a:solidFill>
                            <a:srgbClr val="0097A7"/>
                          </a:solidFill>
                          <a:uFillTx/>
                          <a:latin typeface="Times New Roman"/>
                          <a:ea typeface="Times New Roman"/>
                          <a:hlinkClick r:id="rId4"/>
                        </a:rPr>
                        <a:t>50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69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Решение задач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69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Геометрические задачи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69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Решение уравнений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696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Сравнение выражений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" sz="1600" b="0" i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7" name="Google Shape;113;p9"/>
          <p:cNvPicPr/>
          <p:nvPr/>
        </p:nvPicPr>
        <p:blipFill>
          <a:blip r:embed="rId5" cstate="print"/>
          <a:stretch/>
        </p:blipFill>
        <p:spPr>
          <a:xfrm>
            <a:off x="7194960" y="85680"/>
            <a:ext cx="1193760" cy="62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11760" y="543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" sz="3500" b="0" i="1" u="sng" strike="noStrike" spc="-1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Найди значение выражения 50 БАЛЛОВ</a:t>
            </a:r>
            <a:endParaRPr lang="ru-RU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Google Shape;135;g17bab6bf876_1_19"/>
          <p:cNvPicPr/>
          <p:nvPr/>
        </p:nvPicPr>
        <p:blipFill>
          <a:blip r:embed="rId2"/>
          <a:stretch/>
        </p:blipFill>
        <p:spPr>
          <a:xfrm>
            <a:off x="2671560" y="2571840"/>
            <a:ext cx="3632040" cy="2398320"/>
          </a:xfrm>
          <a:prstGeom prst="rect">
            <a:avLst/>
          </a:prstGeom>
          <a:ln w="0">
            <a:noFill/>
          </a:ln>
        </p:spPr>
      </p:pic>
      <p:sp>
        <p:nvSpPr>
          <p:cNvPr id="118" name="Google Shape;136;g17bab6bf876_1_19"/>
          <p:cNvSpPr/>
          <p:nvPr/>
        </p:nvSpPr>
        <p:spPr>
          <a:xfrm>
            <a:off x="876240" y="1446480"/>
            <a:ext cx="5701320" cy="102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" sz="4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650+250 - 800 :2=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119" name="Google Shape;137;g17bab6bf876_1_19"/>
          <p:cNvSpPr/>
          <p:nvPr/>
        </p:nvSpPr>
        <p:spPr>
          <a:xfrm>
            <a:off x="5241960" y="1446480"/>
            <a:ext cx="2999520" cy="102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" sz="4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500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236</Words>
  <Application>LibreOffice/7.3.3.2$Windows_X86_64 LibreOffice_project/d1d0ea68f081ee2800a922cac8f79445e4603348</Application>
  <PresentationFormat>Экран (16:9)</PresentationFormat>
  <Paragraphs>66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Office Theme</vt:lpstr>
      <vt:lpstr>Office Theme</vt:lpstr>
      <vt:lpstr>Слайд 1</vt:lpstr>
      <vt:lpstr>Слайд 2</vt:lpstr>
      <vt:lpstr>Математические игры</vt:lpstr>
      <vt:lpstr>Накорми котенка</vt:lpstr>
      <vt:lpstr>Игровой кубик </vt:lpstr>
      <vt:lpstr>Математический диктант</vt:lpstr>
      <vt:lpstr>Математики</vt:lpstr>
      <vt:lpstr>“Математики”</vt:lpstr>
      <vt:lpstr>Найди значение выражения 50 БАЛЛОВ</vt:lpstr>
      <vt:lpstr>Яндекс.Учебник</vt:lpstr>
      <vt:lpstr>Учи.ру </vt:lpstr>
      <vt:lpstr>ЯКласс</vt:lpstr>
      <vt:lpstr>LearningApps.org</vt:lpstr>
      <vt:lpstr>LearningApps.org </vt:lpstr>
      <vt:lpstr>LearningApps.org 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Windows User</cp:lastModifiedBy>
  <cp:revision>2</cp:revision>
  <dcterms:modified xsi:type="dcterms:W3CDTF">2022-11-03T04:58:24Z</dcterms:modified>
  <dc:language>ru-RU</dc:language>
</cp:coreProperties>
</file>