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1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2989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Гость\Desktop\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3 ноября 2003 года сердце поэта остановилось, похоронен он в Махачкале на кладбище у подножия горы </a:t>
            </a:r>
            <a:r>
              <a:rPr lang="ru-RU" dirty="0" err="1" smtClean="0"/>
              <a:t>Тарки-Тау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   Для потомков он оставил такое завещание:</a:t>
            </a:r>
          </a:p>
          <a:p>
            <a:pPr>
              <a:buNone/>
            </a:pPr>
            <a:r>
              <a:rPr lang="ru-RU" i="1" dirty="0" smtClean="0"/>
              <a:t>              </a:t>
            </a:r>
            <a:r>
              <a:rPr lang="ru-RU" i="1" dirty="0" smtClean="0">
                <a:solidFill>
                  <a:schemeClr val="tx2"/>
                </a:solidFill>
              </a:rPr>
              <a:t>«Мое завещание – в книгах, которые я написал. Оставляю потомкам Дагестан, который и я унаследовал от предков – мой край любви, надежды, радости, землю, красивых девушек, гордых женщин и мужчин. Дагестан – и моя мулатка, и моя </a:t>
            </a:r>
            <a:r>
              <a:rPr lang="ru-RU" i="1" dirty="0" err="1" smtClean="0">
                <a:solidFill>
                  <a:schemeClr val="tx2"/>
                </a:solidFill>
              </a:rPr>
              <a:t>Кумари</a:t>
            </a:r>
            <a:r>
              <a:rPr lang="ru-RU" i="1" dirty="0" smtClean="0">
                <a:solidFill>
                  <a:schemeClr val="tx2"/>
                </a:solidFill>
              </a:rPr>
              <a:t>, и мое колесо жизни, и гора моей тревоги – </a:t>
            </a:r>
            <a:r>
              <a:rPr lang="ru-RU" i="1" dirty="0" err="1" smtClean="0">
                <a:solidFill>
                  <a:schemeClr val="tx2"/>
                </a:solidFill>
              </a:rPr>
              <a:t>Ахульго</a:t>
            </a:r>
            <a:r>
              <a:rPr lang="ru-RU" i="1" dirty="0" smtClean="0">
                <a:solidFill>
                  <a:schemeClr val="tx2"/>
                </a:solidFill>
              </a:rPr>
              <a:t>. Берегите всё это. Без этого нет ни моей жизни, ни самих родных гор.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      Я ничего не забираю туда из этого хорошего, доброго, красивого мира. Потому и прошу – берегите свой Дагестан. Храните и возвеличивайте ещё больше его славное имя. Дагестан – сама ваша жизнь, ваше достоинство и ваша любовь. Нет, не глупы его адаты – дорожите ими и берегите их. Его приметы и символы не дикие – несите их гордо и сохраняйте во славе. Малочисленны его народы – любите их особенной любовью».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15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В заключение  слова   поэта: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   «Мне хотелось сказать и взрослым и детям, всем школьникам – пусть наши имена, наши песни, наша честь, наши доблесть и мужество не уйдут в землю, в небытие, а останутся назиданием для будущих поколений.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    Пусть добрые люди пребывают в добре, а плохие станут хорошими».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Все, что в нас хорошего бывает...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        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Все, что в нас хорошего бывает,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Молодостью люди </a:t>
            </a:r>
            <a:r>
              <a:rPr lang="ru-RU" i="1" dirty="0" err="1" smtClean="0">
                <a:solidFill>
                  <a:schemeClr val="tx2"/>
                </a:solidFill>
              </a:rPr>
              <a:t>называют.Пыл</a:t>
            </a:r>
            <a:r>
              <a:rPr lang="ru-RU" i="1" dirty="0" smtClean="0">
                <a:solidFill>
                  <a:schemeClr val="tx2"/>
                </a:solidFill>
              </a:rPr>
              <a:t> души, непримиримость в спорах,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Говорят, пройдут, и очень скоро.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Говорят, когда я старше буду,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Я горячность юности забуду,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От тревог и от дорог устану.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Говорят, я равнодушным стану.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Сделаюсь спокойным и солидным,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Безразличным к славе и обидам,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Буду звать гостей на чашку чая,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От друзей врагов не отличая...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Если, правда, может так случиться —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Лучше мне сегодня ж оступиться,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Лучше мне такого не дождаться,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Нынче в пропасть со скалы сорваться!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Берегите друзей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/>
                </a:solidFill>
              </a:rPr>
              <a:t>Знай, мой друг, вражде и дружбе цену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 судом поспешным не греши.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Гнев на друга, может быть, мгновенный,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Изливать покуда не спеши.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Может, друг твой сам поторопился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 тебя обидел невзначай.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Провинился друг и повинился -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Ты ему греха не поминай.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Люди, мы стареем и ветшаем,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 с теченьем наших лет и дней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Легче мы своих друзей теряем,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Обретаем их куда трудней.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Если верный конь, поранив ногу,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Вдруг споткнулся, а потом опять,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Не вини его - вини дорогу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 коня не торопись менять.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Люди, я прошу вас, ради бога,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Не стесняйтесь доброты своей.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На земле друзей не так уж много: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Опасайтесь потерять друзей.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Я иных придерживался правил,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В слабости усматривая зло.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Скольких в жизни я друзей оставил,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Сколько от меня друзей ушло.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После было всякого немало.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И, бывало, на путях крутых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Как я каялся, как не хватало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Мне друзей потерянных моих!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И теперь я всех вас видеть жажду,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Некогда любившие меня,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Мною не прощенные однажды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 smtClean="0">
                <a:solidFill>
                  <a:schemeClr val="tx2"/>
                </a:solidFill>
              </a:rPr>
              <a:t>Или не простившие меня.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Выходец из маленького, в семьдесят саклей, аварского аула </a:t>
            </a:r>
            <a:r>
              <a:rPr lang="ru-RU" dirty="0" err="1" smtClean="0"/>
              <a:t>Цада</a:t>
            </a:r>
            <a:r>
              <a:rPr lang="ru-RU" dirty="0" smtClean="0"/>
              <a:t>, Расул Гамзатов родился в сентябрьские дни 1923 года. Его отец </a:t>
            </a:r>
            <a:r>
              <a:rPr lang="ru-RU" dirty="0" err="1" smtClean="0"/>
              <a:t>Гамзат</a:t>
            </a:r>
            <a:r>
              <a:rPr lang="ru-RU" dirty="0" smtClean="0"/>
              <a:t> славился в горах своей мудростью, честностью и умением высмеять острым, каленым словом человеческие пороки, недостатки в общественной жизни. Название родного аула </a:t>
            </a:r>
            <a:r>
              <a:rPr lang="ru-RU" dirty="0" err="1" smtClean="0"/>
              <a:t>Цада</a:t>
            </a:r>
            <a:r>
              <a:rPr lang="ru-RU" dirty="0" smtClean="0"/>
              <a:t> и стало фамилией отца Расула – поэта – сатирика </a:t>
            </a:r>
            <a:r>
              <a:rPr lang="ru-RU" dirty="0" err="1" smtClean="0"/>
              <a:t>Гамзата</a:t>
            </a:r>
            <a:r>
              <a:rPr lang="ru-RU" dirty="0" smtClean="0"/>
              <a:t> </a:t>
            </a:r>
            <a:r>
              <a:rPr lang="ru-RU" dirty="0" err="1" smtClean="0"/>
              <a:t>Цадасы</a:t>
            </a:r>
            <a:r>
              <a:rPr lang="ru-RU" dirty="0" smtClean="0"/>
              <a:t>, народного поэта Дагестана.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             Расул Гамзатов начал писать стихи, когда ему было девять лет. Потом его стихи начали печатать в республиканской аварской газете «Большевик гор». Первая книжка стихов на аварском языке вышла в 1943 году. Ему было всего двадцать лет, когда он стал членом Союза писателей СССР.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Стихи и поэмы Расула Гамзатова переводили на русский язык такие мастера пера, как Семен Липкин и Юлия Нейман. Особенно плодотворно работали с ним его друзья – поэты: Наум Гребнев, Яков Козловский, Роберт Рождественский, Андрей Вознесенский и другие. Сам Расул Гамзатов перевел на аварский язык стихи и поэмы Пушкина Лермонтова, Некрасова, Блока, Маяковского и многих других.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Гость\Desktop\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            Поэзия Расула Гамзатова - и река, и море, и горы, и люди, и небо над ними. Да ещё тысячи разных вещей и понятий, составляющих прекрасное имя – Дагестан.</a:t>
            </a:r>
          </a:p>
          <a:p>
            <a:pPr algn="just">
              <a:buNone/>
            </a:pPr>
            <a:r>
              <a:rPr lang="ru-RU" dirty="0" smtClean="0"/>
              <a:t>           Расул Гамзатов очень любил детей. Послушайте стихотворение «Берегите детей!»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Видел я, как орёл, беззащитных птенцов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Учит крылья свои расправлять,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Если б он научил нерадивых отцов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Так с потомством своим поступать.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 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Этот мир, как открытая рана в груди,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Не зажить никогда уже ей.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Но твержу я, как будто молитву в пути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Каждый миг: «Берегите детей!»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 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Многие его стихи стали песнями. Послушаем песню «Журавли» в исполнении Марка Бернеса. Но предварительно почтём определения некоторых слов.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Белые журавли </a:t>
            </a:r>
            <a:r>
              <a:rPr lang="ru-RU" dirty="0" smtClean="0"/>
              <a:t>– это символы чистоты и красоты, к которым должны стремиться все люди.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Клин</a:t>
            </a:r>
            <a:r>
              <a:rPr lang="ru-RU" dirty="0" smtClean="0"/>
              <a:t> - сужающийся к своему заостренному концу кусок дерева, металла; фигура в форме треугольника 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На исходе</a:t>
            </a:r>
            <a:r>
              <a:rPr lang="ru-RU" dirty="0" smtClean="0"/>
              <a:t> - о том, что кончается, чего почти не осталось; завершение, конец.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Промежуток </a:t>
            </a:r>
            <a:r>
              <a:rPr lang="ru-RU" dirty="0" smtClean="0"/>
              <a:t>- пространство или время, разделяющее что-нибудь.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Пора</a:t>
            </a:r>
            <a:r>
              <a:rPr lang="ru-RU" dirty="0" smtClean="0"/>
              <a:t> - время, период, срок.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Стая</a:t>
            </a:r>
            <a:r>
              <a:rPr lang="ru-RU" dirty="0" smtClean="0"/>
              <a:t> - группа животных одного вида, держащихся вместе.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Сизый</a:t>
            </a:r>
            <a:r>
              <a:rPr lang="ru-RU" dirty="0" smtClean="0"/>
              <a:t>- темно-серый с синеватым оттенком.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Мгла</a:t>
            </a:r>
            <a:r>
              <a:rPr lang="ru-RU" dirty="0" smtClean="0"/>
              <a:t>- непрозрачный воздух (от тумана, пыли, дыма, сгущающихся сумерек)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Оклик</a:t>
            </a:r>
            <a:r>
              <a:rPr lang="ru-RU" dirty="0" smtClean="0"/>
              <a:t> - крикнув, остановить или подозвать.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До сей поры </a:t>
            </a:r>
            <a:r>
              <a:rPr lang="ru-RU" dirty="0" smtClean="0"/>
              <a:t>- до этого времени или до этого места.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Полечь</a:t>
            </a:r>
            <a:r>
              <a:rPr lang="ru-RU" dirty="0" smtClean="0"/>
              <a:t> - погибнуть, быть убитым.</a:t>
            </a:r>
          </a:p>
          <a:p>
            <a:pPr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Замолкнуть</a:t>
            </a:r>
            <a:r>
              <a:rPr lang="ru-RU" dirty="0" smtClean="0"/>
              <a:t> - перестать говорить, затихнуть.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513</Words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Берегите друзей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7</cp:revision>
  <dcterms:created xsi:type="dcterms:W3CDTF">2023-09-08T05:30:53Z</dcterms:created>
  <dcterms:modified xsi:type="dcterms:W3CDTF">2023-09-11T05:03:57Z</dcterms:modified>
</cp:coreProperties>
</file>