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79" r:id="rId6"/>
    <p:sldId id="264" r:id="rId7"/>
    <p:sldId id="263" r:id="rId8"/>
    <p:sldId id="268" r:id="rId9"/>
    <p:sldId id="272" r:id="rId10"/>
    <p:sldId id="271" r:id="rId11"/>
    <p:sldId id="281" r:id="rId12"/>
    <p:sldId id="278" r:id="rId13"/>
    <p:sldId id="265" r:id="rId14"/>
    <p:sldId id="267" r:id="rId15"/>
    <p:sldId id="282" r:id="rId16"/>
    <p:sldId id="260" r:id="rId17"/>
    <p:sldId id="266" r:id="rId18"/>
    <p:sldId id="270" r:id="rId19"/>
    <p:sldId id="262" r:id="rId20"/>
    <p:sldId id="276" r:id="rId21"/>
    <p:sldId id="274" r:id="rId22"/>
    <p:sldId id="275" r:id="rId23"/>
    <p:sldId id="280" r:id="rId24"/>
    <p:sldId id="273" r:id="rId25"/>
    <p:sldId id="269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9"/>
            <a:ext cx="8458200" cy="2571767"/>
          </a:xfrm>
        </p:spPr>
        <p:txBody>
          <a:bodyPr/>
          <a:lstStyle/>
          <a:p>
            <a:r>
              <a:rPr lang="ru-RU" dirty="0" smtClean="0"/>
              <a:t>К 115 –</a:t>
            </a:r>
            <a:r>
              <a:rPr lang="ru-RU" dirty="0" err="1" smtClean="0"/>
              <a:t>летию</a:t>
            </a:r>
            <a:r>
              <a:rPr lang="ru-RU" dirty="0" smtClean="0"/>
              <a:t> со дня рождения Николая Николаевича Носова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ГБОУ СОШ№1  «ОЦ» </a:t>
            </a:r>
            <a:r>
              <a:rPr lang="ru-RU" dirty="0" err="1" smtClean="0"/>
              <a:t>п.г.т.Стройкерамика</a:t>
            </a:r>
            <a:endParaRPr lang="ru-RU" dirty="0" smtClean="0"/>
          </a:p>
          <a:p>
            <a:r>
              <a:rPr lang="ru-RU" dirty="0" smtClean="0"/>
              <a:t>2023 </a:t>
            </a:r>
            <a:r>
              <a:rPr lang="ru-RU" dirty="0" smtClean="0"/>
              <a:t>год</a:t>
            </a:r>
          </a:p>
          <a:p>
            <a:r>
              <a:rPr lang="ru-RU" dirty="0" smtClean="0"/>
              <a:t>Составитель  Мокшина И.Л.</a:t>
            </a:r>
          </a:p>
          <a:p>
            <a:r>
              <a:rPr lang="ru-RU" smtClean="0"/>
              <a:t>(библиотекарь)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ость\Desktop\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ость\Desktop\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ость\Desktop\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ость\Desktop\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5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ость\Desktop\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ость\Desktop\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ость\Desktop\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ость\Desktop\6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ость\Desktop\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ость\Desktop\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ость\Desktop\tOcl51f2qHk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ость\Desktop\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ость\Desktop\10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ость\Desktop\10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ость\Desktop\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ость\Desktop\13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ость\Desktop\1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42887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br>
              <a:rPr lang="ru-RU" sz="6000" dirty="0" smtClean="0"/>
            </a:br>
            <a:r>
              <a:rPr lang="ru-RU" sz="6000" dirty="0" smtClean="0"/>
              <a:t>Ждём в нашей школьной  библиотеке!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ость\Desktop\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ость\Desktop\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7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сть\Desktop\1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ость\Desktop\6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сть\Desktop\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сть\Desktop\8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58346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Гость\Desktop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99</TotalTime>
  <Words>31</Words>
  <PresentationFormat>Экран (4:3)</PresentationFormat>
  <Paragraphs>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К 115 –летию со дня рождения Николая Николаевича Носова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внимание! Ждём в нашей школьной  библиотеке!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Гость</cp:lastModifiedBy>
  <cp:revision>14</cp:revision>
  <dcterms:created xsi:type="dcterms:W3CDTF">2023-11-09T09:14:22Z</dcterms:created>
  <dcterms:modified xsi:type="dcterms:W3CDTF">2023-11-10T05:34:07Z</dcterms:modified>
</cp:coreProperties>
</file>